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54" autoAdjust="0"/>
  </p:normalViewPr>
  <p:slideViewPr>
    <p:cSldViewPr>
      <p:cViewPr varScale="1">
        <p:scale>
          <a:sx n="81" d="100"/>
          <a:sy n="81" d="100"/>
        </p:scale>
        <p:origin x="-156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33E770-7FB3-4791-BCC3-95DE206B6C88}" type="doc">
      <dgm:prSet loTypeId="urn:microsoft.com/office/officeart/2005/8/layout/hProcess9" loCatId="process" qsTypeId="urn:microsoft.com/office/officeart/2005/8/quickstyle/3d9" qsCatId="3D" csTypeId="urn:microsoft.com/office/officeart/2005/8/colors/accent5_5" csCatId="accent5" phldr="1"/>
      <dgm:spPr/>
    </dgm:pt>
    <dgm:pt modelId="{79A59176-3F44-4AFA-8430-FE31FB97D663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Знать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D89472-3F48-45CC-A625-52B2AB02E973}" type="parTrans" cxnId="{B4AA59B0-E32F-42A5-857D-DFCFDDBFF7A5}">
      <dgm:prSet/>
      <dgm:spPr/>
      <dgm:t>
        <a:bodyPr/>
        <a:lstStyle/>
        <a:p>
          <a:endParaRPr lang="ru-RU"/>
        </a:p>
      </dgm:t>
    </dgm:pt>
    <dgm:pt modelId="{A1105FAC-31CA-4C2B-944A-A643B5E99D31}" type="sibTrans" cxnId="{B4AA59B0-E32F-42A5-857D-DFCFDDBFF7A5}">
      <dgm:prSet/>
      <dgm:spPr/>
      <dgm:t>
        <a:bodyPr/>
        <a:lstStyle/>
        <a:p>
          <a:endParaRPr lang="ru-RU"/>
        </a:p>
      </dgm:t>
    </dgm:pt>
    <dgm:pt modelId="{04353D66-E258-47E8-9638-9EFD8D2E2877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Хотеть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7600BEFA-E0D6-4B48-A8C9-A27FA5AD577C}" type="parTrans" cxnId="{70134BA1-5D22-427F-9F9F-4E788DF5B65E}">
      <dgm:prSet/>
      <dgm:spPr/>
      <dgm:t>
        <a:bodyPr/>
        <a:lstStyle/>
        <a:p>
          <a:endParaRPr lang="ru-RU"/>
        </a:p>
      </dgm:t>
    </dgm:pt>
    <dgm:pt modelId="{259BA577-4E3F-4A51-A306-A03131A79262}" type="sibTrans" cxnId="{70134BA1-5D22-427F-9F9F-4E788DF5B65E}">
      <dgm:prSet/>
      <dgm:spPr/>
      <dgm:t>
        <a:bodyPr/>
        <a:lstStyle/>
        <a:p>
          <a:endParaRPr lang="ru-RU"/>
        </a:p>
      </dgm:t>
    </dgm:pt>
    <dgm:pt modelId="{83F02AB3-2121-4B8A-B583-348D028C4CC6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Успевать</a:t>
          </a:r>
          <a:endParaRPr lang="ru-RU" sz="22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48BD67-2B6C-4F14-8CFB-5AAED40E34E4}" type="parTrans" cxnId="{7B18077E-E958-43C0-8397-CF6A6CD62766}">
      <dgm:prSet/>
      <dgm:spPr/>
      <dgm:t>
        <a:bodyPr/>
        <a:lstStyle/>
        <a:p>
          <a:endParaRPr lang="ru-RU"/>
        </a:p>
      </dgm:t>
    </dgm:pt>
    <dgm:pt modelId="{05DD2AC9-7F2C-4DF8-8E0A-EFAECC4F03AB}" type="sibTrans" cxnId="{7B18077E-E958-43C0-8397-CF6A6CD62766}">
      <dgm:prSet/>
      <dgm:spPr/>
      <dgm:t>
        <a:bodyPr/>
        <a:lstStyle/>
        <a:p>
          <a:endParaRPr lang="ru-RU"/>
        </a:p>
      </dgm:t>
    </dgm:pt>
    <dgm:pt modelId="{8E699FD8-B6FC-4837-A16F-F59DDC1F632E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Мочь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A3A07BAF-E8EF-45C8-A7BD-8AA62DDC0E76}" type="parTrans" cxnId="{EA4E5666-9DF2-4C1B-88A2-262B17AB3F3F}">
      <dgm:prSet/>
      <dgm:spPr/>
      <dgm:t>
        <a:bodyPr/>
        <a:lstStyle/>
        <a:p>
          <a:endParaRPr lang="ru-RU"/>
        </a:p>
      </dgm:t>
    </dgm:pt>
    <dgm:pt modelId="{E75F9782-5D9C-4959-B6C3-A3E3D2C60D1E}" type="sibTrans" cxnId="{EA4E5666-9DF2-4C1B-88A2-262B17AB3F3F}">
      <dgm:prSet/>
      <dgm:spPr/>
      <dgm:t>
        <a:bodyPr/>
        <a:lstStyle/>
        <a:p>
          <a:endParaRPr lang="ru-RU"/>
        </a:p>
      </dgm:t>
    </dgm:pt>
    <dgm:pt modelId="{60C97017-4F34-42F2-A8E4-830B7B5522AB}" type="pres">
      <dgm:prSet presAssocID="{CB33E770-7FB3-4791-BCC3-95DE206B6C88}" presName="CompostProcess" presStyleCnt="0">
        <dgm:presLayoutVars>
          <dgm:dir/>
          <dgm:resizeHandles val="exact"/>
        </dgm:presLayoutVars>
      </dgm:prSet>
      <dgm:spPr/>
    </dgm:pt>
    <dgm:pt modelId="{52523285-4982-4E68-B446-522F4A715433}" type="pres">
      <dgm:prSet presAssocID="{CB33E770-7FB3-4791-BCC3-95DE206B6C88}" presName="arrow" presStyleLbl="bgShp" presStyleIdx="0" presStyleCnt="1" custScaleX="117647"/>
      <dgm:spPr/>
    </dgm:pt>
    <dgm:pt modelId="{05764405-6E07-4058-9FC7-7404253CA5A1}" type="pres">
      <dgm:prSet presAssocID="{CB33E770-7FB3-4791-BCC3-95DE206B6C88}" presName="linearProcess" presStyleCnt="0"/>
      <dgm:spPr/>
    </dgm:pt>
    <dgm:pt modelId="{21D9E79A-4EEC-4D7D-9261-C00E2B95589F}" type="pres">
      <dgm:prSet presAssocID="{79A59176-3F44-4AFA-8430-FE31FB97D663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BF69A5-928B-48A5-908C-89DAC01DF3BB}" type="pres">
      <dgm:prSet presAssocID="{A1105FAC-31CA-4C2B-944A-A643B5E99D31}" presName="sibTrans" presStyleCnt="0"/>
      <dgm:spPr/>
    </dgm:pt>
    <dgm:pt modelId="{72C14080-9EC2-4846-BD3A-74B7C347AA82}" type="pres">
      <dgm:prSet presAssocID="{8E699FD8-B6FC-4837-A16F-F59DDC1F632E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A0BD3-D0EE-4116-986E-0E2954A743BB}" type="pres">
      <dgm:prSet presAssocID="{E75F9782-5D9C-4959-B6C3-A3E3D2C60D1E}" presName="sibTrans" presStyleCnt="0"/>
      <dgm:spPr/>
    </dgm:pt>
    <dgm:pt modelId="{B20D3F7C-9C78-4164-B56D-799A7FA482ED}" type="pres">
      <dgm:prSet presAssocID="{04353D66-E258-47E8-9638-9EFD8D2E2877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D212C-2B05-4598-AB2B-7835553197A5}" type="pres">
      <dgm:prSet presAssocID="{259BA577-4E3F-4A51-A306-A03131A79262}" presName="sibTrans" presStyleCnt="0"/>
      <dgm:spPr/>
    </dgm:pt>
    <dgm:pt modelId="{1EFC2400-1E5B-4EBF-A028-380CF35D26C6}" type="pres">
      <dgm:prSet presAssocID="{83F02AB3-2121-4B8A-B583-348D028C4CC6}" presName="textNode" presStyleLbl="node1" presStyleIdx="3" presStyleCnt="4" custLinFactNeighborX="81706" custLinFactNeighborY="-7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AA59B0-E32F-42A5-857D-DFCFDDBFF7A5}" srcId="{CB33E770-7FB3-4791-BCC3-95DE206B6C88}" destId="{79A59176-3F44-4AFA-8430-FE31FB97D663}" srcOrd="0" destOrd="0" parTransId="{CFD89472-3F48-45CC-A625-52B2AB02E973}" sibTransId="{A1105FAC-31CA-4C2B-944A-A643B5E99D31}"/>
    <dgm:cxn modelId="{91B5D47D-4502-48FB-842F-3C302D70A834}" type="presOf" srcId="{8E699FD8-B6FC-4837-A16F-F59DDC1F632E}" destId="{72C14080-9EC2-4846-BD3A-74B7C347AA82}" srcOrd="0" destOrd="0" presId="urn:microsoft.com/office/officeart/2005/8/layout/hProcess9"/>
    <dgm:cxn modelId="{7B18077E-E958-43C0-8397-CF6A6CD62766}" srcId="{CB33E770-7FB3-4791-BCC3-95DE206B6C88}" destId="{83F02AB3-2121-4B8A-B583-348D028C4CC6}" srcOrd="3" destOrd="0" parTransId="{7748BD67-2B6C-4F14-8CFB-5AAED40E34E4}" sibTransId="{05DD2AC9-7F2C-4DF8-8E0A-EFAECC4F03AB}"/>
    <dgm:cxn modelId="{6A5833CC-2DF5-4651-9DB3-679A22E8839E}" type="presOf" srcId="{79A59176-3F44-4AFA-8430-FE31FB97D663}" destId="{21D9E79A-4EEC-4D7D-9261-C00E2B95589F}" srcOrd="0" destOrd="0" presId="urn:microsoft.com/office/officeart/2005/8/layout/hProcess9"/>
    <dgm:cxn modelId="{C3DE8EBB-13EF-4BEE-9BE9-F71DAC3EC11F}" type="presOf" srcId="{CB33E770-7FB3-4791-BCC3-95DE206B6C88}" destId="{60C97017-4F34-42F2-A8E4-830B7B5522AB}" srcOrd="0" destOrd="0" presId="urn:microsoft.com/office/officeart/2005/8/layout/hProcess9"/>
    <dgm:cxn modelId="{F9D6AD59-9326-403C-839F-741F3C9B205F}" type="presOf" srcId="{83F02AB3-2121-4B8A-B583-348D028C4CC6}" destId="{1EFC2400-1E5B-4EBF-A028-380CF35D26C6}" srcOrd="0" destOrd="0" presId="urn:microsoft.com/office/officeart/2005/8/layout/hProcess9"/>
    <dgm:cxn modelId="{70134BA1-5D22-427F-9F9F-4E788DF5B65E}" srcId="{CB33E770-7FB3-4791-BCC3-95DE206B6C88}" destId="{04353D66-E258-47E8-9638-9EFD8D2E2877}" srcOrd="2" destOrd="0" parTransId="{7600BEFA-E0D6-4B48-A8C9-A27FA5AD577C}" sibTransId="{259BA577-4E3F-4A51-A306-A03131A79262}"/>
    <dgm:cxn modelId="{6791DFFE-49B1-40F2-92AD-D675F3779BCD}" type="presOf" srcId="{04353D66-E258-47E8-9638-9EFD8D2E2877}" destId="{B20D3F7C-9C78-4164-B56D-799A7FA482ED}" srcOrd="0" destOrd="0" presId="urn:microsoft.com/office/officeart/2005/8/layout/hProcess9"/>
    <dgm:cxn modelId="{EA4E5666-9DF2-4C1B-88A2-262B17AB3F3F}" srcId="{CB33E770-7FB3-4791-BCC3-95DE206B6C88}" destId="{8E699FD8-B6FC-4837-A16F-F59DDC1F632E}" srcOrd="1" destOrd="0" parTransId="{A3A07BAF-E8EF-45C8-A7BD-8AA62DDC0E76}" sibTransId="{E75F9782-5D9C-4959-B6C3-A3E3D2C60D1E}"/>
    <dgm:cxn modelId="{6BBB4FB2-8054-4840-B61A-3E2C943140CD}" type="presParOf" srcId="{60C97017-4F34-42F2-A8E4-830B7B5522AB}" destId="{52523285-4982-4E68-B446-522F4A715433}" srcOrd="0" destOrd="0" presId="urn:microsoft.com/office/officeart/2005/8/layout/hProcess9"/>
    <dgm:cxn modelId="{21AE2AD8-1E71-4034-8F6D-98718B8A7380}" type="presParOf" srcId="{60C97017-4F34-42F2-A8E4-830B7B5522AB}" destId="{05764405-6E07-4058-9FC7-7404253CA5A1}" srcOrd="1" destOrd="0" presId="urn:microsoft.com/office/officeart/2005/8/layout/hProcess9"/>
    <dgm:cxn modelId="{84B8B484-96E1-4706-81A3-AB674DBA1222}" type="presParOf" srcId="{05764405-6E07-4058-9FC7-7404253CA5A1}" destId="{21D9E79A-4EEC-4D7D-9261-C00E2B95589F}" srcOrd="0" destOrd="0" presId="urn:microsoft.com/office/officeart/2005/8/layout/hProcess9"/>
    <dgm:cxn modelId="{7E1C4FD3-7CEB-4053-B82B-58AD0886F0BA}" type="presParOf" srcId="{05764405-6E07-4058-9FC7-7404253CA5A1}" destId="{ABBF69A5-928B-48A5-908C-89DAC01DF3BB}" srcOrd="1" destOrd="0" presId="urn:microsoft.com/office/officeart/2005/8/layout/hProcess9"/>
    <dgm:cxn modelId="{27EF5E8F-A72B-4D35-ADB0-5F4CB9A15925}" type="presParOf" srcId="{05764405-6E07-4058-9FC7-7404253CA5A1}" destId="{72C14080-9EC2-4846-BD3A-74B7C347AA82}" srcOrd="2" destOrd="0" presId="urn:microsoft.com/office/officeart/2005/8/layout/hProcess9"/>
    <dgm:cxn modelId="{D53BDD3F-6F08-4428-9098-90E74708969F}" type="presParOf" srcId="{05764405-6E07-4058-9FC7-7404253CA5A1}" destId="{90EA0BD3-D0EE-4116-986E-0E2954A743BB}" srcOrd="3" destOrd="0" presId="urn:microsoft.com/office/officeart/2005/8/layout/hProcess9"/>
    <dgm:cxn modelId="{3ED4225A-5B6A-42A5-A911-89BCC3C05175}" type="presParOf" srcId="{05764405-6E07-4058-9FC7-7404253CA5A1}" destId="{B20D3F7C-9C78-4164-B56D-799A7FA482ED}" srcOrd="4" destOrd="0" presId="urn:microsoft.com/office/officeart/2005/8/layout/hProcess9"/>
    <dgm:cxn modelId="{4894542D-1083-4F95-A278-96CC59FA2A21}" type="presParOf" srcId="{05764405-6E07-4058-9FC7-7404253CA5A1}" destId="{068D212C-2B05-4598-AB2B-7835553197A5}" srcOrd="5" destOrd="0" presId="urn:microsoft.com/office/officeart/2005/8/layout/hProcess9"/>
    <dgm:cxn modelId="{4FDB4099-F196-442D-989F-AF518AFC8D56}" type="presParOf" srcId="{05764405-6E07-4058-9FC7-7404253CA5A1}" destId="{1EFC2400-1E5B-4EBF-A028-380CF35D26C6}" srcOrd="6" destOrd="0" presId="urn:microsoft.com/office/officeart/2005/8/layout/hProcess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04F01C-436F-4BA6-8191-9C7193CF5616}" type="doc">
      <dgm:prSet loTypeId="urn:microsoft.com/office/officeart/2005/8/layout/hierarchy3" loCatId="list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ECD3222-8D11-4239-89F8-C0CDB11A745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Целевой лидер </a:t>
          </a:r>
          <a:endParaRPr lang="ru-RU" b="1" dirty="0">
            <a:solidFill>
              <a:schemeClr val="accent5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3855505-2AB0-45C2-83E2-9874BD35C22D}" type="parTrans" cxnId="{1AF18359-253B-47DC-8073-AEA50AE3F315}">
      <dgm:prSet/>
      <dgm:spPr/>
      <dgm:t>
        <a:bodyPr/>
        <a:lstStyle/>
        <a:p>
          <a:endParaRPr lang="ru-RU"/>
        </a:p>
      </dgm:t>
    </dgm:pt>
    <dgm:pt modelId="{41FDF5D3-77C6-4C93-A76F-975462368E87}" type="sibTrans" cxnId="{1AF18359-253B-47DC-8073-AEA50AE3F315}">
      <dgm:prSet/>
      <dgm:spPr/>
      <dgm:t>
        <a:bodyPr/>
        <a:lstStyle/>
        <a:p>
          <a:endParaRPr lang="ru-RU"/>
        </a:p>
      </dgm:t>
    </dgm:pt>
    <dgm:pt modelId="{2FB39AF0-FED4-42B0-84A6-11A11E898DB7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rPr>
            <a:t>организует работу</a:t>
          </a:r>
          <a:endParaRPr lang="ru-RU" b="1" i="1" dirty="0">
            <a:solidFill>
              <a:schemeClr val="tx2">
                <a:lumMod val="60000"/>
                <a:lumOff val="4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D885986-059C-41B0-BF83-89909BCDAF36}" type="parTrans" cxnId="{4B823593-A81F-4379-8654-027480E53D4A}">
      <dgm:prSet/>
      <dgm:spPr/>
      <dgm:t>
        <a:bodyPr/>
        <a:lstStyle/>
        <a:p>
          <a:endParaRPr lang="ru-RU"/>
        </a:p>
      </dgm:t>
    </dgm:pt>
    <dgm:pt modelId="{72082125-1DBE-4B0C-9D43-D2B18CFA5AA4}" type="sibTrans" cxnId="{4B823593-A81F-4379-8654-027480E53D4A}">
      <dgm:prSet/>
      <dgm:spPr/>
      <dgm:t>
        <a:bodyPr/>
        <a:lstStyle/>
        <a:p>
          <a:endParaRPr lang="ru-RU"/>
        </a:p>
      </dgm:t>
    </dgm:pt>
    <dgm:pt modelId="{47D2D357-840A-4E59-9721-BBEB2611E87D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групповые стандарты </a:t>
          </a:r>
        </a:p>
      </dgm:t>
    </dgm:pt>
    <dgm:pt modelId="{3E83D5F0-4A1C-456B-B86D-3B6BED04F793}" type="parTrans" cxnId="{B9AC9471-9921-42BC-9323-5064FB4E550F}">
      <dgm:prSet/>
      <dgm:spPr/>
      <dgm:t>
        <a:bodyPr/>
        <a:lstStyle/>
        <a:p>
          <a:endParaRPr lang="ru-RU"/>
        </a:p>
      </dgm:t>
    </dgm:pt>
    <dgm:pt modelId="{F2D17591-5DF4-4B5E-8F09-FDE414C914AF}" type="sibTrans" cxnId="{B9AC9471-9921-42BC-9323-5064FB4E550F}">
      <dgm:prSet/>
      <dgm:spPr/>
      <dgm:t>
        <a:bodyPr/>
        <a:lstStyle/>
        <a:p>
          <a:endParaRPr lang="ru-RU"/>
        </a:p>
      </dgm:t>
    </dgm:pt>
    <dgm:pt modelId="{37856656-92DF-4FC5-8249-8A1499A2AB11}">
      <dgm:prSet phldrT="[Текст]"/>
      <dgm:spPr/>
      <dgm:t>
        <a:bodyPr/>
        <a:lstStyle/>
        <a:p>
          <a:r>
            <a:rPr lang="ru-RU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Социальный лидер</a:t>
          </a:r>
        </a:p>
      </dgm:t>
    </dgm:pt>
    <dgm:pt modelId="{DE00E981-E6FC-4FA7-83E9-0FE49EBEDDB9}" type="parTrans" cxnId="{3FDFD2FA-EB84-4051-B662-9F5D2227BF59}">
      <dgm:prSet/>
      <dgm:spPr/>
      <dgm:t>
        <a:bodyPr/>
        <a:lstStyle/>
        <a:p>
          <a:endParaRPr lang="ru-RU"/>
        </a:p>
      </dgm:t>
    </dgm:pt>
    <dgm:pt modelId="{B8C40623-F4A1-487D-8DC9-6366ABD69E33}" type="sibTrans" cxnId="{3FDFD2FA-EB84-4051-B662-9F5D2227BF59}">
      <dgm:prSet/>
      <dgm:spPr/>
      <dgm:t>
        <a:bodyPr/>
        <a:lstStyle/>
        <a:p>
          <a:endParaRPr lang="ru-RU"/>
        </a:p>
      </dgm:t>
    </dgm:pt>
    <dgm:pt modelId="{C7363B18-02AD-4502-8EAE-3EEE4EAF728B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улаживание конфликтов</a:t>
          </a:r>
          <a:endParaRPr lang="ru-RU" b="1" i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BEC57C9-C782-4DDB-A2CF-7194059B581F}" type="parTrans" cxnId="{8686435A-D301-40C8-B57C-60EF54CADC68}">
      <dgm:prSet/>
      <dgm:spPr/>
      <dgm:t>
        <a:bodyPr/>
        <a:lstStyle/>
        <a:p>
          <a:endParaRPr lang="ru-RU"/>
        </a:p>
      </dgm:t>
    </dgm:pt>
    <dgm:pt modelId="{13B49A61-D4A7-4E0C-8EB8-8A845FBC573A}" type="sibTrans" cxnId="{8686435A-D301-40C8-B57C-60EF54CADC68}">
      <dgm:prSet/>
      <dgm:spPr/>
      <dgm:t>
        <a:bodyPr/>
        <a:lstStyle/>
        <a:p>
          <a:endParaRPr lang="ru-RU"/>
        </a:p>
      </dgm:t>
    </dgm:pt>
    <dgm:pt modelId="{D584D82B-A49D-4DDA-BEFC-7D6490CFA2A8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оказание поддержки</a:t>
          </a:r>
          <a:endParaRPr lang="ru-RU" b="1" i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6BDD6D7-E7E9-4656-AA29-2A731100F127}" type="parTrans" cxnId="{67C190A6-5A81-44EF-AEC2-FBC58D709E1B}">
      <dgm:prSet/>
      <dgm:spPr/>
      <dgm:t>
        <a:bodyPr/>
        <a:lstStyle/>
        <a:p>
          <a:endParaRPr lang="ru-RU"/>
        </a:p>
      </dgm:t>
    </dgm:pt>
    <dgm:pt modelId="{AE722E85-9014-4B82-B516-B3F781A66E36}" type="sibTrans" cxnId="{67C190A6-5A81-44EF-AEC2-FBC58D709E1B}">
      <dgm:prSet/>
      <dgm:spPr/>
      <dgm:t>
        <a:bodyPr/>
        <a:lstStyle/>
        <a:p>
          <a:endParaRPr lang="ru-RU"/>
        </a:p>
      </dgm:t>
    </dgm:pt>
    <dgm:pt modelId="{5552A198-3E6A-4B42-B18F-6F888C34F5F8}">
      <dgm:prSet phldrT="[Текст]" custT="1"/>
      <dgm:spPr/>
      <dgm:t>
        <a:bodyPr/>
        <a:lstStyle/>
        <a:p>
          <a:r>
            <a:rPr lang="ru-RU" sz="2200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rPr>
            <a:t>сосредоточен на достижении цели</a:t>
          </a:r>
        </a:p>
      </dgm:t>
    </dgm:pt>
    <dgm:pt modelId="{7DF39042-BC07-4FB2-87E8-7BDAD19B0D72}" type="parTrans" cxnId="{A36F8C5D-CBE3-4F67-940A-3A48CB7FFD66}">
      <dgm:prSet/>
      <dgm:spPr/>
      <dgm:t>
        <a:bodyPr/>
        <a:lstStyle/>
        <a:p>
          <a:endParaRPr lang="ru-RU"/>
        </a:p>
      </dgm:t>
    </dgm:pt>
    <dgm:pt modelId="{7646F452-5687-4194-B21D-E4DA0F9A9256}" type="sibTrans" cxnId="{A36F8C5D-CBE3-4F67-940A-3A48CB7FFD66}">
      <dgm:prSet/>
      <dgm:spPr/>
      <dgm:t>
        <a:bodyPr/>
        <a:lstStyle/>
        <a:p>
          <a:endParaRPr lang="ru-RU"/>
        </a:p>
      </dgm:t>
    </dgm:pt>
    <dgm:pt modelId="{AF270AA5-7FFC-4ECF-ACF2-F67A69E93E4B}">
      <dgm:prSet phldrT="[Текст]"/>
      <dgm:spPr/>
      <dgm:t>
        <a:bodyPr/>
        <a:lstStyle/>
        <a:p>
          <a:r>
            <a:rPr lang="ru-RU" b="1" i="1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объединение команды</a:t>
          </a:r>
          <a:endParaRPr lang="ru-RU" b="1" i="1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99995DD-9CF6-4EFB-99F1-771D3FD1D9AC}" type="parTrans" cxnId="{11862DD5-CCD0-4BE9-9A63-1242D9B44937}">
      <dgm:prSet/>
      <dgm:spPr/>
      <dgm:t>
        <a:bodyPr/>
        <a:lstStyle/>
        <a:p>
          <a:endParaRPr lang="ru-RU"/>
        </a:p>
      </dgm:t>
    </dgm:pt>
    <dgm:pt modelId="{636CB479-6F01-442A-88C3-48074C3A6CFD}" type="sibTrans" cxnId="{11862DD5-CCD0-4BE9-9A63-1242D9B44937}">
      <dgm:prSet/>
      <dgm:spPr/>
      <dgm:t>
        <a:bodyPr/>
        <a:lstStyle/>
        <a:p>
          <a:endParaRPr lang="ru-RU"/>
        </a:p>
      </dgm:t>
    </dgm:pt>
    <dgm:pt modelId="{7A398A7F-68C7-4D21-8272-BF5CC5857D20}" type="pres">
      <dgm:prSet presAssocID="{AC04F01C-436F-4BA6-8191-9C7193CF561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7FB2020-58FA-4342-B0FC-F59C0D4D3537}" type="pres">
      <dgm:prSet presAssocID="{AECD3222-8D11-4239-89F8-C0CDB11A7450}" presName="root" presStyleCnt="0"/>
      <dgm:spPr/>
    </dgm:pt>
    <dgm:pt modelId="{701ACF84-B573-4C13-82B0-8DCAF8703631}" type="pres">
      <dgm:prSet presAssocID="{AECD3222-8D11-4239-89F8-C0CDB11A7450}" presName="rootComposite" presStyleCnt="0"/>
      <dgm:spPr/>
    </dgm:pt>
    <dgm:pt modelId="{6058B689-C497-4D83-8D05-E4C0B47A1D1A}" type="pres">
      <dgm:prSet presAssocID="{AECD3222-8D11-4239-89F8-C0CDB11A7450}" presName="rootText" presStyleLbl="node1" presStyleIdx="0" presStyleCnt="2"/>
      <dgm:spPr/>
      <dgm:t>
        <a:bodyPr/>
        <a:lstStyle/>
        <a:p>
          <a:endParaRPr lang="ru-RU"/>
        </a:p>
      </dgm:t>
    </dgm:pt>
    <dgm:pt modelId="{901D5041-50F7-485A-94D4-566FBEB736FA}" type="pres">
      <dgm:prSet presAssocID="{AECD3222-8D11-4239-89F8-C0CDB11A7450}" presName="rootConnector" presStyleLbl="node1" presStyleIdx="0" presStyleCnt="2"/>
      <dgm:spPr/>
      <dgm:t>
        <a:bodyPr/>
        <a:lstStyle/>
        <a:p>
          <a:endParaRPr lang="ru-RU"/>
        </a:p>
      </dgm:t>
    </dgm:pt>
    <dgm:pt modelId="{DD3C5B8F-773B-4F8A-9902-F0537ECE2150}" type="pres">
      <dgm:prSet presAssocID="{AECD3222-8D11-4239-89F8-C0CDB11A7450}" presName="childShape" presStyleCnt="0"/>
      <dgm:spPr/>
    </dgm:pt>
    <dgm:pt modelId="{77E2037E-5B97-425B-8647-A02329767931}" type="pres">
      <dgm:prSet presAssocID="{6D885986-059C-41B0-BF83-89909BCDAF36}" presName="Name13" presStyleLbl="parChTrans1D2" presStyleIdx="0" presStyleCnt="6"/>
      <dgm:spPr/>
      <dgm:t>
        <a:bodyPr/>
        <a:lstStyle/>
        <a:p>
          <a:endParaRPr lang="ru-RU"/>
        </a:p>
      </dgm:t>
    </dgm:pt>
    <dgm:pt modelId="{F6A66362-EC1C-4989-801E-604163625F60}" type="pres">
      <dgm:prSet presAssocID="{2FB39AF0-FED4-42B0-84A6-11A11E898DB7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DC6312-3708-4957-8AB0-AD8EA4799E16}" type="pres">
      <dgm:prSet presAssocID="{3E83D5F0-4A1C-456B-B86D-3B6BED04F793}" presName="Name13" presStyleLbl="parChTrans1D2" presStyleIdx="1" presStyleCnt="6"/>
      <dgm:spPr/>
      <dgm:t>
        <a:bodyPr/>
        <a:lstStyle/>
        <a:p>
          <a:endParaRPr lang="ru-RU"/>
        </a:p>
      </dgm:t>
    </dgm:pt>
    <dgm:pt modelId="{AA526264-C918-4CEB-B88D-53D6C9812C4C}" type="pres">
      <dgm:prSet presAssocID="{47D2D357-840A-4E59-9721-BBEB2611E87D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AE0CF5-4ED9-41D1-B173-BC7B587A594F}" type="pres">
      <dgm:prSet presAssocID="{7DF39042-BC07-4FB2-87E8-7BDAD19B0D72}" presName="Name13" presStyleLbl="parChTrans1D2" presStyleIdx="2" presStyleCnt="6"/>
      <dgm:spPr/>
      <dgm:t>
        <a:bodyPr/>
        <a:lstStyle/>
        <a:p>
          <a:endParaRPr lang="ru-RU"/>
        </a:p>
      </dgm:t>
    </dgm:pt>
    <dgm:pt modelId="{DA4F7DF1-758D-4009-A1AB-982D18020913}" type="pres">
      <dgm:prSet presAssocID="{5552A198-3E6A-4B42-B18F-6F888C34F5F8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DEA84-A293-4E68-BBF2-7B7097BCC4C5}" type="pres">
      <dgm:prSet presAssocID="{37856656-92DF-4FC5-8249-8A1499A2AB11}" presName="root" presStyleCnt="0"/>
      <dgm:spPr/>
    </dgm:pt>
    <dgm:pt modelId="{8DA34186-2A97-46B8-9D0B-DA0FA7E436D0}" type="pres">
      <dgm:prSet presAssocID="{37856656-92DF-4FC5-8249-8A1499A2AB11}" presName="rootComposite" presStyleCnt="0"/>
      <dgm:spPr/>
    </dgm:pt>
    <dgm:pt modelId="{5B1EC412-5C0A-41A0-A30E-2D8AE88288FB}" type="pres">
      <dgm:prSet presAssocID="{37856656-92DF-4FC5-8249-8A1499A2AB11}" presName="rootText" presStyleLbl="node1" presStyleIdx="1" presStyleCnt="2"/>
      <dgm:spPr/>
      <dgm:t>
        <a:bodyPr/>
        <a:lstStyle/>
        <a:p>
          <a:endParaRPr lang="ru-RU"/>
        </a:p>
      </dgm:t>
    </dgm:pt>
    <dgm:pt modelId="{A5108097-73BB-4C6E-B7CC-36BFA3AD7B16}" type="pres">
      <dgm:prSet presAssocID="{37856656-92DF-4FC5-8249-8A1499A2AB11}" presName="rootConnector" presStyleLbl="node1" presStyleIdx="1" presStyleCnt="2"/>
      <dgm:spPr/>
      <dgm:t>
        <a:bodyPr/>
        <a:lstStyle/>
        <a:p>
          <a:endParaRPr lang="ru-RU"/>
        </a:p>
      </dgm:t>
    </dgm:pt>
    <dgm:pt modelId="{793F7B5B-32E0-4066-87A4-5B3EE03C301F}" type="pres">
      <dgm:prSet presAssocID="{37856656-92DF-4FC5-8249-8A1499A2AB11}" presName="childShape" presStyleCnt="0"/>
      <dgm:spPr/>
    </dgm:pt>
    <dgm:pt modelId="{373521D7-8BD4-4178-8180-FD21061AEB4B}" type="pres">
      <dgm:prSet presAssocID="{CBEC57C9-C782-4DDB-A2CF-7194059B581F}" presName="Name13" presStyleLbl="parChTrans1D2" presStyleIdx="3" presStyleCnt="6"/>
      <dgm:spPr/>
      <dgm:t>
        <a:bodyPr/>
        <a:lstStyle/>
        <a:p>
          <a:endParaRPr lang="ru-RU"/>
        </a:p>
      </dgm:t>
    </dgm:pt>
    <dgm:pt modelId="{0F716EBE-C351-4B4B-A134-34F2B87ACEA9}" type="pres">
      <dgm:prSet presAssocID="{C7363B18-02AD-4502-8EAE-3EEE4EAF728B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C6369-033D-4E35-AF2C-CC7FB7394E53}" type="pres">
      <dgm:prSet presAssocID="{D6BDD6D7-E7E9-4656-AA29-2A731100F127}" presName="Name13" presStyleLbl="parChTrans1D2" presStyleIdx="4" presStyleCnt="6"/>
      <dgm:spPr/>
      <dgm:t>
        <a:bodyPr/>
        <a:lstStyle/>
        <a:p>
          <a:endParaRPr lang="ru-RU"/>
        </a:p>
      </dgm:t>
    </dgm:pt>
    <dgm:pt modelId="{400178B4-2037-43BE-B11B-5A67A5E9B335}" type="pres">
      <dgm:prSet presAssocID="{D584D82B-A49D-4DDA-BEFC-7D6490CFA2A8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24994-40C0-47F7-B95F-2E8BC26CFDF7}" type="pres">
      <dgm:prSet presAssocID="{D99995DD-9CF6-4EFB-99F1-771D3FD1D9AC}" presName="Name13" presStyleLbl="parChTrans1D2" presStyleIdx="5" presStyleCnt="6"/>
      <dgm:spPr/>
      <dgm:t>
        <a:bodyPr/>
        <a:lstStyle/>
        <a:p>
          <a:endParaRPr lang="ru-RU"/>
        </a:p>
      </dgm:t>
    </dgm:pt>
    <dgm:pt modelId="{E40FF0DF-1C4A-4FB9-AD6D-E74B92F6D17C}" type="pres">
      <dgm:prSet presAssocID="{AF270AA5-7FFC-4ECF-ACF2-F67A69E93E4B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C0D14D-ADA2-4ECD-9516-BEB64C5176B7}" type="presOf" srcId="{CBEC57C9-C782-4DDB-A2CF-7194059B581F}" destId="{373521D7-8BD4-4178-8180-FD21061AEB4B}" srcOrd="0" destOrd="0" presId="urn:microsoft.com/office/officeart/2005/8/layout/hierarchy3"/>
    <dgm:cxn modelId="{F8805603-FE6E-4777-87F7-8BD96369459E}" type="presOf" srcId="{6D885986-059C-41B0-BF83-89909BCDAF36}" destId="{77E2037E-5B97-425B-8647-A02329767931}" srcOrd="0" destOrd="0" presId="urn:microsoft.com/office/officeart/2005/8/layout/hierarchy3"/>
    <dgm:cxn modelId="{2A6668CC-F3C5-4D7A-B299-AE453A0FC942}" type="presOf" srcId="{37856656-92DF-4FC5-8249-8A1499A2AB11}" destId="{5B1EC412-5C0A-41A0-A30E-2D8AE88288FB}" srcOrd="0" destOrd="0" presId="urn:microsoft.com/office/officeart/2005/8/layout/hierarchy3"/>
    <dgm:cxn modelId="{67C190A6-5A81-44EF-AEC2-FBC58D709E1B}" srcId="{37856656-92DF-4FC5-8249-8A1499A2AB11}" destId="{D584D82B-A49D-4DDA-BEFC-7D6490CFA2A8}" srcOrd="1" destOrd="0" parTransId="{D6BDD6D7-E7E9-4656-AA29-2A731100F127}" sibTransId="{AE722E85-9014-4B82-B516-B3F781A66E36}"/>
    <dgm:cxn modelId="{8686435A-D301-40C8-B57C-60EF54CADC68}" srcId="{37856656-92DF-4FC5-8249-8A1499A2AB11}" destId="{C7363B18-02AD-4502-8EAE-3EEE4EAF728B}" srcOrd="0" destOrd="0" parTransId="{CBEC57C9-C782-4DDB-A2CF-7194059B581F}" sibTransId="{13B49A61-D4A7-4E0C-8EB8-8A845FBC573A}"/>
    <dgm:cxn modelId="{7E3E1576-5F94-4D78-BD9B-E3BB007B7738}" type="presOf" srcId="{C7363B18-02AD-4502-8EAE-3EEE4EAF728B}" destId="{0F716EBE-C351-4B4B-A134-34F2B87ACEA9}" srcOrd="0" destOrd="0" presId="urn:microsoft.com/office/officeart/2005/8/layout/hierarchy3"/>
    <dgm:cxn modelId="{1AF18359-253B-47DC-8073-AEA50AE3F315}" srcId="{AC04F01C-436F-4BA6-8191-9C7193CF5616}" destId="{AECD3222-8D11-4239-89F8-C0CDB11A7450}" srcOrd="0" destOrd="0" parTransId="{23855505-2AB0-45C2-83E2-9874BD35C22D}" sibTransId="{41FDF5D3-77C6-4C93-A76F-975462368E87}"/>
    <dgm:cxn modelId="{A36F8C5D-CBE3-4F67-940A-3A48CB7FFD66}" srcId="{AECD3222-8D11-4239-89F8-C0CDB11A7450}" destId="{5552A198-3E6A-4B42-B18F-6F888C34F5F8}" srcOrd="2" destOrd="0" parTransId="{7DF39042-BC07-4FB2-87E8-7BDAD19B0D72}" sibTransId="{7646F452-5687-4194-B21D-E4DA0F9A9256}"/>
    <dgm:cxn modelId="{4B823593-A81F-4379-8654-027480E53D4A}" srcId="{AECD3222-8D11-4239-89F8-C0CDB11A7450}" destId="{2FB39AF0-FED4-42B0-84A6-11A11E898DB7}" srcOrd="0" destOrd="0" parTransId="{6D885986-059C-41B0-BF83-89909BCDAF36}" sibTransId="{72082125-1DBE-4B0C-9D43-D2B18CFA5AA4}"/>
    <dgm:cxn modelId="{FCBB56AD-A1B7-477A-BA96-1246FFDA88A8}" type="presOf" srcId="{D99995DD-9CF6-4EFB-99F1-771D3FD1D9AC}" destId="{19624994-40C0-47F7-B95F-2E8BC26CFDF7}" srcOrd="0" destOrd="0" presId="urn:microsoft.com/office/officeart/2005/8/layout/hierarchy3"/>
    <dgm:cxn modelId="{11862DD5-CCD0-4BE9-9A63-1242D9B44937}" srcId="{37856656-92DF-4FC5-8249-8A1499A2AB11}" destId="{AF270AA5-7FFC-4ECF-ACF2-F67A69E93E4B}" srcOrd="2" destOrd="0" parTransId="{D99995DD-9CF6-4EFB-99F1-771D3FD1D9AC}" sibTransId="{636CB479-6F01-442A-88C3-48074C3A6CFD}"/>
    <dgm:cxn modelId="{204C15F1-2C72-4ECA-B417-DDE07A7C4250}" type="presOf" srcId="{D6BDD6D7-E7E9-4656-AA29-2A731100F127}" destId="{57EC6369-033D-4E35-AF2C-CC7FB7394E53}" srcOrd="0" destOrd="0" presId="urn:microsoft.com/office/officeart/2005/8/layout/hierarchy3"/>
    <dgm:cxn modelId="{6E05F938-E527-481F-8DE5-88A27BC0DCEE}" type="presOf" srcId="{AF270AA5-7FFC-4ECF-ACF2-F67A69E93E4B}" destId="{E40FF0DF-1C4A-4FB9-AD6D-E74B92F6D17C}" srcOrd="0" destOrd="0" presId="urn:microsoft.com/office/officeart/2005/8/layout/hierarchy3"/>
    <dgm:cxn modelId="{A2C6728D-3FCF-4E4F-A8D6-630232A6AD13}" type="presOf" srcId="{3E83D5F0-4A1C-456B-B86D-3B6BED04F793}" destId="{41DC6312-3708-4957-8AB0-AD8EA4799E16}" srcOrd="0" destOrd="0" presId="urn:microsoft.com/office/officeart/2005/8/layout/hierarchy3"/>
    <dgm:cxn modelId="{B42CC179-B32F-4352-8E9A-DAA7694F7EA8}" type="presOf" srcId="{D584D82B-A49D-4DDA-BEFC-7D6490CFA2A8}" destId="{400178B4-2037-43BE-B11B-5A67A5E9B335}" srcOrd="0" destOrd="0" presId="urn:microsoft.com/office/officeart/2005/8/layout/hierarchy3"/>
    <dgm:cxn modelId="{61192DC2-CB54-4A93-8E80-9AB387552664}" type="presOf" srcId="{37856656-92DF-4FC5-8249-8A1499A2AB11}" destId="{A5108097-73BB-4C6E-B7CC-36BFA3AD7B16}" srcOrd="1" destOrd="0" presId="urn:microsoft.com/office/officeart/2005/8/layout/hierarchy3"/>
    <dgm:cxn modelId="{3FDFD2FA-EB84-4051-B662-9F5D2227BF59}" srcId="{AC04F01C-436F-4BA6-8191-9C7193CF5616}" destId="{37856656-92DF-4FC5-8249-8A1499A2AB11}" srcOrd="1" destOrd="0" parTransId="{DE00E981-E6FC-4FA7-83E9-0FE49EBEDDB9}" sibTransId="{B8C40623-F4A1-487D-8DC9-6366ABD69E33}"/>
    <dgm:cxn modelId="{7ACEAEDA-9FF7-454E-9AC1-6BA6399CC06A}" type="presOf" srcId="{5552A198-3E6A-4B42-B18F-6F888C34F5F8}" destId="{DA4F7DF1-758D-4009-A1AB-982D18020913}" srcOrd="0" destOrd="0" presId="urn:microsoft.com/office/officeart/2005/8/layout/hierarchy3"/>
    <dgm:cxn modelId="{173939C1-C80D-4742-BFBC-5EB17A7AE318}" type="presOf" srcId="{AECD3222-8D11-4239-89F8-C0CDB11A7450}" destId="{6058B689-C497-4D83-8D05-E4C0B47A1D1A}" srcOrd="0" destOrd="0" presId="urn:microsoft.com/office/officeart/2005/8/layout/hierarchy3"/>
    <dgm:cxn modelId="{9808EF8A-76FE-4E55-82C6-50C362C5D88D}" type="presOf" srcId="{AECD3222-8D11-4239-89F8-C0CDB11A7450}" destId="{901D5041-50F7-485A-94D4-566FBEB736FA}" srcOrd="1" destOrd="0" presId="urn:microsoft.com/office/officeart/2005/8/layout/hierarchy3"/>
    <dgm:cxn modelId="{D92483D3-150F-4D23-8E20-AA02DD045A82}" type="presOf" srcId="{7DF39042-BC07-4FB2-87E8-7BDAD19B0D72}" destId="{47AE0CF5-4ED9-41D1-B173-BC7B587A594F}" srcOrd="0" destOrd="0" presId="urn:microsoft.com/office/officeart/2005/8/layout/hierarchy3"/>
    <dgm:cxn modelId="{A6375C13-01AD-44CE-98B6-7B63D8C98353}" type="presOf" srcId="{AC04F01C-436F-4BA6-8191-9C7193CF5616}" destId="{7A398A7F-68C7-4D21-8272-BF5CC5857D20}" srcOrd="0" destOrd="0" presId="urn:microsoft.com/office/officeart/2005/8/layout/hierarchy3"/>
    <dgm:cxn modelId="{B9AC9471-9921-42BC-9323-5064FB4E550F}" srcId="{AECD3222-8D11-4239-89F8-C0CDB11A7450}" destId="{47D2D357-840A-4E59-9721-BBEB2611E87D}" srcOrd="1" destOrd="0" parTransId="{3E83D5F0-4A1C-456B-B86D-3B6BED04F793}" sibTransId="{F2D17591-5DF4-4B5E-8F09-FDE414C914AF}"/>
    <dgm:cxn modelId="{27D2D2E5-775B-4A25-9A5A-30489CE24533}" type="presOf" srcId="{2FB39AF0-FED4-42B0-84A6-11A11E898DB7}" destId="{F6A66362-EC1C-4989-801E-604163625F60}" srcOrd="0" destOrd="0" presId="urn:microsoft.com/office/officeart/2005/8/layout/hierarchy3"/>
    <dgm:cxn modelId="{FB79F689-DAB7-4DC1-9FD4-12B3E46D0A1E}" type="presOf" srcId="{47D2D357-840A-4E59-9721-BBEB2611E87D}" destId="{AA526264-C918-4CEB-B88D-53D6C9812C4C}" srcOrd="0" destOrd="0" presId="urn:microsoft.com/office/officeart/2005/8/layout/hierarchy3"/>
    <dgm:cxn modelId="{510A59D2-EAB0-48F0-8EA3-F69CD05FF641}" type="presParOf" srcId="{7A398A7F-68C7-4D21-8272-BF5CC5857D20}" destId="{97FB2020-58FA-4342-B0FC-F59C0D4D3537}" srcOrd="0" destOrd="0" presId="urn:microsoft.com/office/officeart/2005/8/layout/hierarchy3"/>
    <dgm:cxn modelId="{26E3F0D1-5B1A-434D-98F0-F8C1170EB8AE}" type="presParOf" srcId="{97FB2020-58FA-4342-B0FC-F59C0D4D3537}" destId="{701ACF84-B573-4C13-82B0-8DCAF8703631}" srcOrd="0" destOrd="0" presId="urn:microsoft.com/office/officeart/2005/8/layout/hierarchy3"/>
    <dgm:cxn modelId="{CA636711-0422-4D54-8C56-C624E4C1AB02}" type="presParOf" srcId="{701ACF84-B573-4C13-82B0-8DCAF8703631}" destId="{6058B689-C497-4D83-8D05-E4C0B47A1D1A}" srcOrd="0" destOrd="0" presId="urn:microsoft.com/office/officeart/2005/8/layout/hierarchy3"/>
    <dgm:cxn modelId="{2766AB34-61A3-43A4-BCFC-E29E7DC7EF4F}" type="presParOf" srcId="{701ACF84-B573-4C13-82B0-8DCAF8703631}" destId="{901D5041-50F7-485A-94D4-566FBEB736FA}" srcOrd="1" destOrd="0" presId="urn:microsoft.com/office/officeart/2005/8/layout/hierarchy3"/>
    <dgm:cxn modelId="{193A3D37-00C4-4D0C-B0CD-619B2F1A7F63}" type="presParOf" srcId="{97FB2020-58FA-4342-B0FC-F59C0D4D3537}" destId="{DD3C5B8F-773B-4F8A-9902-F0537ECE2150}" srcOrd="1" destOrd="0" presId="urn:microsoft.com/office/officeart/2005/8/layout/hierarchy3"/>
    <dgm:cxn modelId="{021576B8-1484-4105-9AD0-67C2A7CEC6D1}" type="presParOf" srcId="{DD3C5B8F-773B-4F8A-9902-F0537ECE2150}" destId="{77E2037E-5B97-425B-8647-A02329767931}" srcOrd="0" destOrd="0" presId="urn:microsoft.com/office/officeart/2005/8/layout/hierarchy3"/>
    <dgm:cxn modelId="{96BA7148-4702-4CEF-9B22-D1BC1B4D5906}" type="presParOf" srcId="{DD3C5B8F-773B-4F8A-9902-F0537ECE2150}" destId="{F6A66362-EC1C-4989-801E-604163625F60}" srcOrd="1" destOrd="0" presId="urn:microsoft.com/office/officeart/2005/8/layout/hierarchy3"/>
    <dgm:cxn modelId="{E80ED657-D8C9-4FC0-BDD0-10B01F7DACC3}" type="presParOf" srcId="{DD3C5B8F-773B-4F8A-9902-F0537ECE2150}" destId="{41DC6312-3708-4957-8AB0-AD8EA4799E16}" srcOrd="2" destOrd="0" presId="urn:microsoft.com/office/officeart/2005/8/layout/hierarchy3"/>
    <dgm:cxn modelId="{E2B2AB7D-7B56-416C-B519-ABBD93E38F19}" type="presParOf" srcId="{DD3C5B8F-773B-4F8A-9902-F0537ECE2150}" destId="{AA526264-C918-4CEB-B88D-53D6C9812C4C}" srcOrd="3" destOrd="0" presId="urn:microsoft.com/office/officeart/2005/8/layout/hierarchy3"/>
    <dgm:cxn modelId="{781F9F52-7B95-428A-8C6F-647E37A6DDD1}" type="presParOf" srcId="{DD3C5B8F-773B-4F8A-9902-F0537ECE2150}" destId="{47AE0CF5-4ED9-41D1-B173-BC7B587A594F}" srcOrd="4" destOrd="0" presId="urn:microsoft.com/office/officeart/2005/8/layout/hierarchy3"/>
    <dgm:cxn modelId="{C135544D-6ABC-4FF9-BA1C-C26932658E3D}" type="presParOf" srcId="{DD3C5B8F-773B-4F8A-9902-F0537ECE2150}" destId="{DA4F7DF1-758D-4009-A1AB-982D18020913}" srcOrd="5" destOrd="0" presId="urn:microsoft.com/office/officeart/2005/8/layout/hierarchy3"/>
    <dgm:cxn modelId="{E81561B2-4456-4CFE-8826-E2999B232EC5}" type="presParOf" srcId="{7A398A7F-68C7-4D21-8272-BF5CC5857D20}" destId="{DB0DEA84-A293-4E68-BBF2-7B7097BCC4C5}" srcOrd="1" destOrd="0" presId="urn:microsoft.com/office/officeart/2005/8/layout/hierarchy3"/>
    <dgm:cxn modelId="{FB8B0C74-4577-4676-9A0C-7AA65F69DD7C}" type="presParOf" srcId="{DB0DEA84-A293-4E68-BBF2-7B7097BCC4C5}" destId="{8DA34186-2A97-46B8-9D0B-DA0FA7E436D0}" srcOrd="0" destOrd="0" presId="urn:microsoft.com/office/officeart/2005/8/layout/hierarchy3"/>
    <dgm:cxn modelId="{1CD9B05E-5455-4BB1-BDC5-3C3D160CA6F1}" type="presParOf" srcId="{8DA34186-2A97-46B8-9D0B-DA0FA7E436D0}" destId="{5B1EC412-5C0A-41A0-A30E-2D8AE88288FB}" srcOrd="0" destOrd="0" presId="urn:microsoft.com/office/officeart/2005/8/layout/hierarchy3"/>
    <dgm:cxn modelId="{D316BD3C-692F-464C-8247-2A975419E8C8}" type="presParOf" srcId="{8DA34186-2A97-46B8-9D0B-DA0FA7E436D0}" destId="{A5108097-73BB-4C6E-B7CC-36BFA3AD7B16}" srcOrd="1" destOrd="0" presId="urn:microsoft.com/office/officeart/2005/8/layout/hierarchy3"/>
    <dgm:cxn modelId="{6DA3C0FD-DB90-4C7F-981D-8ED5116B4517}" type="presParOf" srcId="{DB0DEA84-A293-4E68-BBF2-7B7097BCC4C5}" destId="{793F7B5B-32E0-4066-87A4-5B3EE03C301F}" srcOrd="1" destOrd="0" presId="urn:microsoft.com/office/officeart/2005/8/layout/hierarchy3"/>
    <dgm:cxn modelId="{2D1671A8-76D4-4867-B4CF-4740775F36EB}" type="presParOf" srcId="{793F7B5B-32E0-4066-87A4-5B3EE03C301F}" destId="{373521D7-8BD4-4178-8180-FD21061AEB4B}" srcOrd="0" destOrd="0" presId="urn:microsoft.com/office/officeart/2005/8/layout/hierarchy3"/>
    <dgm:cxn modelId="{8F10D0C1-B8A5-40EC-ADE2-43D43A9E5212}" type="presParOf" srcId="{793F7B5B-32E0-4066-87A4-5B3EE03C301F}" destId="{0F716EBE-C351-4B4B-A134-34F2B87ACEA9}" srcOrd="1" destOrd="0" presId="urn:microsoft.com/office/officeart/2005/8/layout/hierarchy3"/>
    <dgm:cxn modelId="{41C5E413-A151-4F9B-8EE6-557622A319C4}" type="presParOf" srcId="{793F7B5B-32E0-4066-87A4-5B3EE03C301F}" destId="{57EC6369-033D-4E35-AF2C-CC7FB7394E53}" srcOrd="2" destOrd="0" presId="urn:microsoft.com/office/officeart/2005/8/layout/hierarchy3"/>
    <dgm:cxn modelId="{C4FB8F64-C1FF-4E26-949C-BE7DAC5A925A}" type="presParOf" srcId="{793F7B5B-32E0-4066-87A4-5B3EE03C301F}" destId="{400178B4-2037-43BE-B11B-5A67A5E9B335}" srcOrd="3" destOrd="0" presId="urn:microsoft.com/office/officeart/2005/8/layout/hierarchy3"/>
    <dgm:cxn modelId="{992A2AF3-BC50-4DB6-854C-F58CDC758ACF}" type="presParOf" srcId="{793F7B5B-32E0-4066-87A4-5B3EE03C301F}" destId="{19624994-40C0-47F7-B95F-2E8BC26CFDF7}" srcOrd="4" destOrd="0" presId="urn:microsoft.com/office/officeart/2005/8/layout/hierarchy3"/>
    <dgm:cxn modelId="{68C5E864-C4D5-462F-862A-A551561D1FAC}" type="presParOf" srcId="{793F7B5B-32E0-4066-87A4-5B3EE03C301F}" destId="{E40FF0DF-1C4A-4FB9-AD6D-E74B92F6D17C}" srcOrd="5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9618F5-2612-4759-8EE8-623D2CB76119}" type="doc">
      <dgm:prSet loTypeId="urn:microsoft.com/office/officeart/2005/8/layout/equation2" loCatId="process" qsTypeId="urn:microsoft.com/office/officeart/2005/8/quickstyle/3d2" qsCatId="3D" csTypeId="urn:microsoft.com/office/officeart/2005/8/colors/colorful4" csCatId="colorful" phldr="1"/>
      <dgm:spPr/>
    </dgm:pt>
    <dgm:pt modelId="{A95B35AF-BD2C-4285-8F63-C1489115C510}">
      <dgm:prSet phldrT="[Текст]" custT="1"/>
      <dgm:spPr/>
      <dgm:t>
        <a:bodyPr/>
        <a:lstStyle/>
        <a:p>
          <a:r>
            <a:rPr lang="ru-RU" sz="2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объективные факторы </a:t>
          </a:r>
          <a:endParaRPr lang="ru-RU" sz="2200" b="1" i="1" dirty="0">
            <a:solidFill>
              <a:schemeClr val="tx1"/>
            </a:solidFill>
          </a:endParaRPr>
        </a:p>
      </dgm:t>
    </dgm:pt>
    <dgm:pt modelId="{493B82B2-46C2-4FF5-AE8D-A4D5EF7B73F8}" type="parTrans" cxnId="{73C1146D-395F-470D-B855-783B867C9BCF}">
      <dgm:prSet/>
      <dgm:spPr/>
      <dgm:t>
        <a:bodyPr/>
        <a:lstStyle/>
        <a:p>
          <a:endParaRPr lang="ru-RU"/>
        </a:p>
      </dgm:t>
    </dgm:pt>
    <dgm:pt modelId="{41E05DED-9C95-4F6A-933F-3BAACD334CE7}" type="sibTrans" cxnId="{73C1146D-395F-470D-B855-783B867C9BCF}">
      <dgm:prSet/>
      <dgm:spPr/>
      <dgm:t>
        <a:bodyPr/>
        <a:lstStyle/>
        <a:p>
          <a:endParaRPr lang="ru-RU"/>
        </a:p>
      </dgm:t>
    </dgm:pt>
    <dgm:pt modelId="{DCFA9F6B-75EF-4DCD-AE79-D4D596057242}">
      <dgm:prSet phldrT="[Текст]" custT="1"/>
      <dgm:spPr/>
      <dgm:t>
        <a:bodyPr/>
        <a:lstStyle/>
        <a:p>
          <a:r>
            <a:rPr lang="ru-RU" sz="22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субъективные факторы</a:t>
          </a:r>
        </a:p>
      </dgm:t>
    </dgm:pt>
    <dgm:pt modelId="{BAB75F07-ABB4-4276-A19C-BA5B91133433}" type="parTrans" cxnId="{F5E95F47-073B-4A85-9F55-F9C709E0768F}">
      <dgm:prSet/>
      <dgm:spPr/>
      <dgm:t>
        <a:bodyPr/>
        <a:lstStyle/>
        <a:p>
          <a:endParaRPr lang="ru-RU"/>
        </a:p>
      </dgm:t>
    </dgm:pt>
    <dgm:pt modelId="{1F6BA10E-6706-4694-9F05-8A429348857C}" type="sibTrans" cxnId="{F5E95F47-073B-4A85-9F55-F9C709E0768F}">
      <dgm:prSet/>
      <dgm:spPr/>
      <dgm:t>
        <a:bodyPr/>
        <a:lstStyle/>
        <a:p>
          <a:endParaRPr lang="ru-RU"/>
        </a:p>
      </dgm:t>
    </dgm:pt>
    <dgm:pt modelId="{D82E8F9D-D160-4B8E-AAEC-23DB4A133C6D}">
      <dgm:prSet phldrT="[Текст]"/>
      <dgm:spPr/>
      <dgm:t>
        <a:bodyPr/>
        <a:lstStyle/>
        <a:p>
          <a:r>
            <a:rPr lang="ru-RU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rPr>
            <a:t>Лидерство </a:t>
          </a:r>
          <a:endParaRPr lang="ru-RU" dirty="0">
            <a:solidFill>
              <a:schemeClr val="bg1">
                <a:lumMod val="95000"/>
              </a:schemeClr>
            </a:solidFill>
          </a:endParaRPr>
        </a:p>
      </dgm:t>
    </dgm:pt>
    <dgm:pt modelId="{549F6244-2934-4ACF-AA86-287DB8FE3D65}" type="parTrans" cxnId="{A683C2D3-D9BB-4FC3-9033-17A60AAE527C}">
      <dgm:prSet/>
      <dgm:spPr/>
      <dgm:t>
        <a:bodyPr/>
        <a:lstStyle/>
        <a:p>
          <a:endParaRPr lang="ru-RU"/>
        </a:p>
      </dgm:t>
    </dgm:pt>
    <dgm:pt modelId="{F3FA5B18-F928-4595-894A-C1240A1B447A}" type="sibTrans" cxnId="{A683C2D3-D9BB-4FC3-9033-17A60AAE527C}">
      <dgm:prSet/>
      <dgm:spPr/>
      <dgm:t>
        <a:bodyPr/>
        <a:lstStyle/>
        <a:p>
          <a:endParaRPr lang="ru-RU"/>
        </a:p>
      </dgm:t>
    </dgm:pt>
    <dgm:pt modelId="{F4E5A4F4-6880-44EC-AD88-1771E9F69C67}" type="pres">
      <dgm:prSet presAssocID="{BB9618F5-2612-4759-8EE8-623D2CB76119}" presName="Name0" presStyleCnt="0">
        <dgm:presLayoutVars>
          <dgm:dir/>
          <dgm:resizeHandles val="exact"/>
        </dgm:presLayoutVars>
      </dgm:prSet>
      <dgm:spPr/>
    </dgm:pt>
    <dgm:pt modelId="{5C7D75B1-51FB-43B7-BF45-AC02B8788904}" type="pres">
      <dgm:prSet presAssocID="{BB9618F5-2612-4759-8EE8-623D2CB76119}" presName="vNodes" presStyleCnt="0"/>
      <dgm:spPr/>
    </dgm:pt>
    <dgm:pt modelId="{8CAF5872-C6AF-4C7E-BE70-F0C5914AC50C}" type="pres">
      <dgm:prSet presAssocID="{A95B35AF-BD2C-4285-8F63-C1489115C510}" presName="node" presStyleLbl="node1" presStyleIdx="0" presStyleCnt="3" custScaleX="161763" custScaleY="1641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6C250-BCC3-47AC-893E-F0E0648EF1FC}" type="pres">
      <dgm:prSet presAssocID="{41E05DED-9C95-4F6A-933F-3BAACD334CE7}" presName="spacerT" presStyleCnt="0"/>
      <dgm:spPr/>
    </dgm:pt>
    <dgm:pt modelId="{27A320E4-77F4-4483-8311-CA24BF905C68}" type="pres">
      <dgm:prSet presAssocID="{41E05DED-9C95-4F6A-933F-3BAACD334CE7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26957ED-B13B-4929-8449-A422E9EBB6F3}" type="pres">
      <dgm:prSet presAssocID="{41E05DED-9C95-4F6A-933F-3BAACD334CE7}" presName="spacerB" presStyleCnt="0"/>
      <dgm:spPr/>
    </dgm:pt>
    <dgm:pt modelId="{7291C890-C490-452E-8721-5B87D864FE14}" type="pres">
      <dgm:prSet presAssocID="{DCFA9F6B-75EF-4DCD-AE79-D4D596057242}" presName="node" presStyleLbl="node1" presStyleIdx="1" presStyleCnt="3" custScaleX="150603" custScaleY="136906" custLinFactNeighborX="3116" custLinFactNeighborY="1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A02C0A-E126-4D5C-BB6B-4ECE84D4D5DE}" type="pres">
      <dgm:prSet presAssocID="{BB9618F5-2612-4759-8EE8-623D2CB76119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544CA151-1A31-4545-8922-ADBA4C980275}" type="pres">
      <dgm:prSet presAssocID="{BB9618F5-2612-4759-8EE8-623D2CB76119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85DFCE6-C9E8-4F7B-A041-4BD972B17DFB}" type="pres">
      <dgm:prSet presAssocID="{BB9618F5-2612-4759-8EE8-623D2CB76119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E95F47-073B-4A85-9F55-F9C709E0768F}" srcId="{BB9618F5-2612-4759-8EE8-623D2CB76119}" destId="{DCFA9F6B-75EF-4DCD-AE79-D4D596057242}" srcOrd="1" destOrd="0" parTransId="{BAB75F07-ABB4-4276-A19C-BA5B91133433}" sibTransId="{1F6BA10E-6706-4694-9F05-8A429348857C}"/>
    <dgm:cxn modelId="{6D6BD8EC-E7F3-4A90-8767-0367C8B50D02}" type="presOf" srcId="{A95B35AF-BD2C-4285-8F63-C1489115C510}" destId="{8CAF5872-C6AF-4C7E-BE70-F0C5914AC50C}" srcOrd="0" destOrd="0" presId="urn:microsoft.com/office/officeart/2005/8/layout/equation2"/>
    <dgm:cxn modelId="{8CEC017F-3B7D-4AF8-BE6B-FE319A9C7D96}" type="presOf" srcId="{DCFA9F6B-75EF-4DCD-AE79-D4D596057242}" destId="{7291C890-C490-452E-8721-5B87D864FE14}" srcOrd="0" destOrd="0" presId="urn:microsoft.com/office/officeart/2005/8/layout/equation2"/>
    <dgm:cxn modelId="{0B2F52C1-343C-45E1-888C-009229DAFAA3}" type="presOf" srcId="{1F6BA10E-6706-4694-9F05-8A429348857C}" destId="{28A02C0A-E126-4D5C-BB6B-4ECE84D4D5DE}" srcOrd="0" destOrd="0" presId="urn:microsoft.com/office/officeart/2005/8/layout/equation2"/>
    <dgm:cxn modelId="{64C7E117-2A12-4DCB-9554-82CD150A6D65}" type="presOf" srcId="{41E05DED-9C95-4F6A-933F-3BAACD334CE7}" destId="{27A320E4-77F4-4483-8311-CA24BF905C68}" srcOrd="0" destOrd="0" presId="urn:microsoft.com/office/officeart/2005/8/layout/equation2"/>
    <dgm:cxn modelId="{A683C2D3-D9BB-4FC3-9033-17A60AAE527C}" srcId="{BB9618F5-2612-4759-8EE8-623D2CB76119}" destId="{D82E8F9D-D160-4B8E-AAEC-23DB4A133C6D}" srcOrd="2" destOrd="0" parTransId="{549F6244-2934-4ACF-AA86-287DB8FE3D65}" sibTransId="{F3FA5B18-F928-4595-894A-C1240A1B447A}"/>
    <dgm:cxn modelId="{96DBFFF6-E161-4462-AA39-3B2EFD990BD6}" type="presOf" srcId="{1F6BA10E-6706-4694-9F05-8A429348857C}" destId="{544CA151-1A31-4545-8922-ADBA4C980275}" srcOrd="1" destOrd="0" presId="urn:microsoft.com/office/officeart/2005/8/layout/equation2"/>
    <dgm:cxn modelId="{73C1146D-395F-470D-B855-783B867C9BCF}" srcId="{BB9618F5-2612-4759-8EE8-623D2CB76119}" destId="{A95B35AF-BD2C-4285-8F63-C1489115C510}" srcOrd="0" destOrd="0" parTransId="{493B82B2-46C2-4FF5-AE8D-A4D5EF7B73F8}" sibTransId="{41E05DED-9C95-4F6A-933F-3BAACD334CE7}"/>
    <dgm:cxn modelId="{95E89681-D13F-4C86-B699-B6DB7C72BFA7}" type="presOf" srcId="{BB9618F5-2612-4759-8EE8-623D2CB76119}" destId="{F4E5A4F4-6880-44EC-AD88-1771E9F69C67}" srcOrd="0" destOrd="0" presId="urn:microsoft.com/office/officeart/2005/8/layout/equation2"/>
    <dgm:cxn modelId="{E6F299BF-B2D7-4587-A728-074B4947586C}" type="presOf" srcId="{D82E8F9D-D160-4B8E-AAEC-23DB4A133C6D}" destId="{085DFCE6-C9E8-4F7B-A041-4BD972B17DFB}" srcOrd="0" destOrd="0" presId="urn:microsoft.com/office/officeart/2005/8/layout/equation2"/>
    <dgm:cxn modelId="{EDB305C3-23A2-4FBC-B10B-FE64C0CA570D}" type="presParOf" srcId="{F4E5A4F4-6880-44EC-AD88-1771E9F69C67}" destId="{5C7D75B1-51FB-43B7-BF45-AC02B8788904}" srcOrd="0" destOrd="0" presId="urn:microsoft.com/office/officeart/2005/8/layout/equation2"/>
    <dgm:cxn modelId="{8D663DCA-9669-46BD-B177-4BD000D1096F}" type="presParOf" srcId="{5C7D75B1-51FB-43B7-BF45-AC02B8788904}" destId="{8CAF5872-C6AF-4C7E-BE70-F0C5914AC50C}" srcOrd="0" destOrd="0" presId="urn:microsoft.com/office/officeart/2005/8/layout/equation2"/>
    <dgm:cxn modelId="{8BFB1D98-7C1E-4B13-B665-F0A87E408D6F}" type="presParOf" srcId="{5C7D75B1-51FB-43B7-BF45-AC02B8788904}" destId="{6E36C250-BCC3-47AC-893E-F0E0648EF1FC}" srcOrd="1" destOrd="0" presId="urn:microsoft.com/office/officeart/2005/8/layout/equation2"/>
    <dgm:cxn modelId="{8E335086-7516-4F63-A597-7208C77AC074}" type="presParOf" srcId="{5C7D75B1-51FB-43B7-BF45-AC02B8788904}" destId="{27A320E4-77F4-4483-8311-CA24BF905C68}" srcOrd="2" destOrd="0" presId="urn:microsoft.com/office/officeart/2005/8/layout/equation2"/>
    <dgm:cxn modelId="{90602C38-2F46-47B9-8A36-5B33BBB34FF7}" type="presParOf" srcId="{5C7D75B1-51FB-43B7-BF45-AC02B8788904}" destId="{D26957ED-B13B-4929-8449-A422E9EBB6F3}" srcOrd="3" destOrd="0" presId="urn:microsoft.com/office/officeart/2005/8/layout/equation2"/>
    <dgm:cxn modelId="{79A06E46-47D1-47F9-8EA2-1A2CFE8D77ED}" type="presParOf" srcId="{5C7D75B1-51FB-43B7-BF45-AC02B8788904}" destId="{7291C890-C490-452E-8721-5B87D864FE14}" srcOrd="4" destOrd="0" presId="urn:microsoft.com/office/officeart/2005/8/layout/equation2"/>
    <dgm:cxn modelId="{BD550A60-97BE-4D1C-A955-97EFAA162B09}" type="presParOf" srcId="{F4E5A4F4-6880-44EC-AD88-1771E9F69C67}" destId="{28A02C0A-E126-4D5C-BB6B-4ECE84D4D5DE}" srcOrd="1" destOrd="0" presId="urn:microsoft.com/office/officeart/2005/8/layout/equation2"/>
    <dgm:cxn modelId="{66E2D31B-AD74-4816-AD08-D1B9395D998B}" type="presParOf" srcId="{28A02C0A-E126-4D5C-BB6B-4ECE84D4D5DE}" destId="{544CA151-1A31-4545-8922-ADBA4C980275}" srcOrd="0" destOrd="0" presId="urn:microsoft.com/office/officeart/2005/8/layout/equation2"/>
    <dgm:cxn modelId="{15294DD7-5018-4B8F-A10C-66F293829166}" type="presParOf" srcId="{F4E5A4F4-6880-44EC-AD88-1771E9F69C67}" destId="{085DFCE6-C9E8-4F7B-A041-4BD972B17DFB}" srcOrd="2" destOrd="0" presId="urn:microsoft.com/office/officeart/2005/8/layout/equation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44EAD1-2925-4DA3-8A01-AF88CDB2CE69}" type="doc">
      <dgm:prSet loTypeId="urn:microsoft.com/office/officeart/2005/8/layout/vProcess5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5DCC6CF-AE01-476C-B993-17017106EBB3}">
      <dgm:prSet phldrT="[Текст]" custT="1"/>
      <dgm:spPr/>
      <dgm:t>
        <a:bodyPr/>
        <a:lstStyle/>
        <a:p>
          <a:pPr algn="ctr"/>
          <a:r>
            <a:rPr lang="ru-RU" sz="48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Лидерство – это перемены.</a:t>
          </a:r>
          <a:endParaRPr lang="ru-RU" sz="4800" dirty="0"/>
        </a:p>
      </dgm:t>
    </dgm:pt>
    <dgm:pt modelId="{3AFCBC81-8A64-49F5-A92A-D2654C871A4A}" type="parTrans" cxnId="{25233E34-4C75-41FC-995A-8227266820C0}">
      <dgm:prSet/>
      <dgm:spPr/>
      <dgm:t>
        <a:bodyPr/>
        <a:lstStyle/>
        <a:p>
          <a:endParaRPr lang="ru-RU"/>
        </a:p>
      </dgm:t>
    </dgm:pt>
    <dgm:pt modelId="{CFD8D37E-5B24-49C2-96AB-C8120372AE79}" type="sibTrans" cxnId="{25233E34-4C75-41FC-995A-8227266820C0}">
      <dgm:prSet/>
      <dgm:spPr/>
      <dgm:t>
        <a:bodyPr/>
        <a:lstStyle/>
        <a:p>
          <a:endParaRPr lang="ru-RU"/>
        </a:p>
      </dgm:t>
    </dgm:pt>
    <dgm:pt modelId="{06176186-A780-416B-8A1B-CF9C0644DD45}">
      <dgm:prSet phldrT="[Текст]" custT="1"/>
      <dgm:spPr/>
      <dgm:t>
        <a:bodyPr/>
        <a:lstStyle/>
        <a:p>
          <a:pPr algn="ctr"/>
          <a:r>
            <a:rPr lang="ru-RU" sz="4000" b="1" i="1" dirty="0" smtClean="0">
              <a:latin typeface="Times New Roman" pitchFamily="18" charset="0"/>
              <a:cs typeface="Times New Roman" pitchFamily="18" charset="0"/>
            </a:rPr>
            <a:t>Чтобы внести перемены, надо быть лидером</a:t>
          </a:r>
          <a:endParaRPr lang="ru-RU" sz="4000" b="1" i="1" dirty="0">
            <a:latin typeface="Times New Roman" pitchFamily="18" charset="0"/>
            <a:cs typeface="Times New Roman" pitchFamily="18" charset="0"/>
          </a:endParaRPr>
        </a:p>
      </dgm:t>
    </dgm:pt>
    <dgm:pt modelId="{8DD841F6-B8F5-469E-B3BA-3195A1D36C9F}" type="parTrans" cxnId="{FAFDFBB1-7B43-4862-944D-5112F7B07DCE}">
      <dgm:prSet/>
      <dgm:spPr/>
      <dgm:t>
        <a:bodyPr/>
        <a:lstStyle/>
        <a:p>
          <a:endParaRPr lang="ru-RU"/>
        </a:p>
      </dgm:t>
    </dgm:pt>
    <dgm:pt modelId="{E98A2A2A-D671-4299-9066-2B75A3922570}" type="sibTrans" cxnId="{FAFDFBB1-7B43-4862-944D-5112F7B07DCE}">
      <dgm:prSet/>
      <dgm:spPr/>
      <dgm:t>
        <a:bodyPr/>
        <a:lstStyle/>
        <a:p>
          <a:endParaRPr lang="ru-RU"/>
        </a:p>
      </dgm:t>
    </dgm:pt>
    <dgm:pt modelId="{3973FD9E-8320-48F4-BF98-6F35C57B3C91}">
      <dgm:prSet phldrT="[Текст]" custT="1"/>
      <dgm:spPr/>
      <dgm:t>
        <a:bodyPr/>
        <a:lstStyle/>
        <a:p>
          <a:pPr algn="ctr"/>
          <a:r>
            <a:rPr lang="ru-RU" sz="3600" b="1" i="1" dirty="0" smtClean="0">
              <a:latin typeface="Times New Roman" pitchFamily="18" charset="0"/>
              <a:cs typeface="Times New Roman" pitchFamily="18" charset="0"/>
            </a:rPr>
            <a:t>Лидер не только идет дальше, он трансформируется, изменяется</a:t>
          </a:r>
          <a:endParaRPr lang="ru-RU" sz="3600" b="1" i="1" dirty="0">
            <a:latin typeface="Times New Roman" pitchFamily="18" charset="0"/>
            <a:cs typeface="Times New Roman" pitchFamily="18" charset="0"/>
          </a:endParaRPr>
        </a:p>
      </dgm:t>
    </dgm:pt>
    <dgm:pt modelId="{D64FB6B0-8D74-4A47-9B75-7A23D17F1CB8}" type="parTrans" cxnId="{95017465-D9EC-4ED7-9CCD-A1CDC97C32AC}">
      <dgm:prSet/>
      <dgm:spPr/>
      <dgm:t>
        <a:bodyPr/>
        <a:lstStyle/>
        <a:p>
          <a:endParaRPr lang="ru-RU"/>
        </a:p>
      </dgm:t>
    </dgm:pt>
    <dgm:pt modelId="{49FE12D0-CA2E-4B7B-B961-E48D8305166C}" type="sibTrans" cxnId="{95017465-D9EC-4ED7-9CCD-A1CDC97C32AC}">
      <dgm:prSet/>
      <dgm:spPr/>
      <dgm:t>
        <a:bodyPr/>
        <a:lstStyle/>
        <a:p>
          <a:endParaRPr lang="ru-RU"/>
        </a:p>
      </dgm:t>
    </dgm:pt>
    <dgm:pt modelId="{3B9F61F3-3C16-496D-BB83-B45FF5315F08}" type="pres">
      <dgm:prSet presAssocID="{9644EAD1-2925-4DA3-8A01-AF88CDB2CE69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BE9C918-7980-4B26-8CDA-96B98758FD7E}" type="pres">
      <dgm:prSet presAssocID="{9644EAD1-2925-4DA3-8A01-AF88CDB2CE69}" presName="dummyMaxCanvas" presStyleCnt="0">
        <dgm:presLayoutVars/>
      </dgm:prSet>
      <dgm:spPr/>
    </dgm:pt>
    <dgm:pt modelId="{821F99B1-3BC4-42D0-B39D-780FECB1D463}" type="pres">
      <dgm:prSet presAssocID="{9644EAD1-2925-4DA3-8A01-AF88CDB2CE69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026AB-5B4A-4FFE-9A0D-6426600C5837}" type="pres">
      <dgm:prSet presAssocID="{9644EAD1-2925-4DA3-8A01-AF88CDB2CE69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C9BEF-D36D-4AD2-AA51-287E7741B644}" type="pres">
      <dgm:prSet presAssocID="{9644EAD1-2925-4DA3-8A01-AF88CDB2CE69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79124-3F60-4A97-8E2B-2441BAFF56A8}" type="pres">
      <dgm:prSet presAssocID="{9644EAD1-2925-4DA3-8A01-AF88CDB2CE69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833E7-C798-4874-A8B9-D287FA632EBB}" type="pres">
      <dgm:prSet presAssocID="{9644EAD1-2925-4DA3-8A01-AF88CDB2CE69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83B85-8545-4AF0-90B9-43CEB78DE73D}" type="pres">
      <dgm:prSet presAssocID="{9644EAD1-2925-4DA3-8A01-AF88CDB2CE69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1701DE-7560-49DD-B0DE-1F97296F1B84}" type="pres">
      <dgm:prSet presAssocID="{9644EAD1-2925-4DA3-8A01-AF88CDB2CE69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9CA49A-3E10-4E7D-9065-1497A2B9FD51}" type="pres">
      <dgm:prSet presAssocID="{9644EAD1-2925-4DA3-8A01-AF88CDB2CE69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9B14E2-0484-4C56-85BF-D152496FE0B9}" type="presOf" srcId="{06176186-A780-416B-8A1B-CF9C0644DD45}" destId="{7AB026AB-5B4A-4FFE-9A0D-6426600C5837}" srcOrd="0" destOrd="0" presId="urn:microsoft.com/office/officeart/2005/8/layout/vProcess5"/>
    <dgm:cxn modelId="{4A3458AC-6DB0-41FC-91AB-139B0D89BD0C}" type="presOf" srcId="{E98A2A2A-D671-4299-9066-2B75A3922570}" destId="{F0C833E7-C798-4874-A8B9-D287FA632EBB}" srcOrd="0" destOrd="0" presId="urn:microsoft.com/office/officeart/2005/8/layout/vProcess5"/>
    <dgm:cxn modelId="{BF9E53EF-ACD5-420D-B6FA-DE0AD49951FA}" type="presOf" srcId="{9644EAD1-2925-4DA3-8A01-AF88CDB2CE69}" destId="{3B9F61F3-3C16-496D-BB83-B45FF5315F08}" srcOrd="0" destOrd="0" presId="urn:microsoft.com/office/officeart/2005/8/layout/vProcess5"/>
    <dgm:cxn modelId="{5D06D37A-561F-4514-877A-31D19C74E090}" type="presOf" srcId="{06176186-A780-416B-8A1B-CF9C0644DD45}" destId="{F01701DE-7560-49DD-B0DE-1F97296F1B84}" srcOrd="1" destOrd="0" presId="urn:microsoft.com/office/officeart/2005/8/layout/vProcess5"/>
    <dgm:cxn modelId="{7F06420A-82B6-46E3-B089-971112F9FF4F}" type="presOf" srcId="{3973FD9E-8320-48F4-BF98-6F35C57B3C91}" destId="{EF9C9BEF-D36D-4AD2-AA51-287E7741B644}" srcOrd="0" destOrd="0" presId="urn:microsoft.com/office/officeart/2005/8/layout/vProcess5"/>
    <dgm:cxn modelId="{25233E34-4C75-41FC-995A-8227266820C0}" srcId="{9644EAD1-2925-4DA3-8A01-AF88CDB2CE69}" destId="{05DCC6CF-AE01-476C-B993-17017106EBB3}" srcOrd="0" destOrd="0" parTransId="{3AFCBC81-8A64-49F5-A92A-D2654C871A4A}" sibTransId="{CFD8D37E-5B24-49C2-96AB-C8120372AE79}"/>
    <dgm:cxn modelId="{4D7FE007-A71D-4683-9596-A14A27EAF488}" type="presOf" srcId="{05DCC6CF-AE01-476C-B993-17017106EBB3}" destId="{821F99B1-3BC4-42D0-B39D-780FECB1D463}" srcOrd="0" destOrd="0" presId="urn:microsoft.com/office/officeart/2005/8/layout/vProcess5"/>
    <dgm:cxn modelId="{175D1E36-CA68-47F2-B31D-CFAD2BC777D3}" type="presOf" srcId="{05DCC6CF-AE01-476C-B993-17017106EBB3}" destId="{AFF83B85-8545-4AF0-90B9-43CEB78DE73D}" srcOrd="1" destOrd="0" presId="urn:microsoft.com/office/officeart/2005/8/layout/vProcess5"/>
    <dgm:cxn modelId="{BE1F2CB6-B9E4-48CC-B77D-6AA5C3D8F3E5}" type="presOf" srcId="{3973FD9E-8320-48F4-BF98-6F35C57B3C91}" destId="{E49CA49A-3E10-4E7D-9065-1497A2B9FD51}" srcOrd="1" destOrd="0" presId="urn:microsoft.com/office/officeart/2005/8/layout/vProcess5"/>
    <dgm:cxn modelId="{95017465-D9EC-4ED7-9CCD-A1CDC97C32AC}" srcId="{9644EAD1-2925-4DA3-8A01-AF88CDB2CE69}" destId="{3973FD9E-8320-48F4-BF98-6F35C57B3C91}" srcOrd="2" destOrd="0" parTransId="{D64FB6B0-8D74-4A47-9B75-7A23D17F1CB8}" sibTransId="{49FE12D0-CA2E-4B7B-B961-E48D8305166C}"/>
    <dgm:cxn modelId="{CCAAD89B-65B3-4ADE-8D05-30660BFF96DA}" type="presOf" srcId="{CFD8D37E-5B24-49C2-96AB-C8120372AE79}" destId="{3AD79124-3F60-4A97-8E2B-2441BAFF56A8}" srcOrd="0" destOrd="0" presId="urn:microsoft.com/office/officeart/2005/8/layout/vProcess5"/>
    <dgm:cxn modelId="{FAFDFBB1-7B43-4862-944D-5112F7B07DCE}" srcId="{9644EAD1-2925-4DA3-8A01-AF88CDB2CE69}" destId="{06176186-A780-416B-8A1B-CF9C0644DD45}" srcOrd="1" destOrd="0" parTransId="{8DD841F6-B8F5-469E-B3BA-3195A1D36C9F}" sibTransId="{E98A2A2A-D671-4299-9066-2B75A3922570}"/>
    <dgm:cxn modelId="{973AEFB1-F1B2-4EE0-AB6B-10E65012AA0C}" type="presParOf" srcId="{3B9F61F3-3C16-496D-BB83-B45FF5315F08}" destId="{3BE9C918-7980-4B26-8CDA-96B98758FD7E}" srcOrd="0" destOrd="0" presId="urn:microsoft.com/office/officeart/2005/8/layout/vProcess5"/>
    <dgm:cxn modelId="{B6785F5B-BA46-47DD-8A2F-F6F0758D6D03}" type="presParOf" srcId="{3B9F61F3-3C16-496D-BB83-B45FF5315F08}" destId="{821F99B1-3BC4-42D0-B39D-780FECB1D463}" srcOrd="1" destOrd="0" presId="urn:microsoft.com/office/officeart/2005/8/layout/vProcess5"/>
    <dgm:cxn modelId="{1759E54C-CB35-4D53-ABE3-7178E6CA6F5A}" type="presParOf" srcId="{3B9F61F3-3C16-496D-BB83-B45FF5315F08}" destId="{7AB026AB-5B4A-4FFE-9A0D-6426600C5837}" srcOrd="2" destOrd="0" presId="urn:microsoft.com/office/officeart/2005/8/layout/vProcess5"/>
    <dgm:cxn modelId="{4B8CA66C-97B7-413B-8E9E-D15DD0FFCF3B}" type="presParOf" srcId="{3B9F61F3-3C16-496D-BB83-B45FF5315F08}" destId="{EF9C9BEF-D36D-4AD2-AA51-287E7741B644}" srcOrd="3" destOrd="0" presId="urn:microsoft.com/office/officeart/2005/8/layout/vProcess5"/>
    <dgm:cxn modelId="{08E890AD-9179-469D-BF0F-6E7AC852D9EF}" type="presParOf" srcId="{3B9F61F3-3C16-496D-BB83-B45FF5315F08}" destId="{3AD79124-3F60-4A97-8E2B-2441BAFF56A8}" srcOrd="4" destOrd="0" presId="urn:microsoft.com/office/officeart/2005/8/layout/vProcess5"/>
    <dgm:cxn modelId="{64A0AC68-50A8-43C2-AD8E-804AA84DA84B}" type="presParOf" srcId="{3B9F61F3-3C16-496D-BB83-B45FF5315F08}" destId="{F0C833E7-C798-4874-A8B9-D287FA632EBB}" srcOrd="5" destOrd="0" presId="urn:microsoft.com/office/officeart/2005/8/layout/vProcess5"/>
    <dgm:cxn modelId="{E617A51B-7ED1-4DE9-93C3-797D2289E766}" type="presParOf" srcId="{3B9F61F3-3C16-496D-BB83-B45FF5315F08}" destId="{AFF83B85-8545-4AF0-90B9-43CEB78DE73D}" srcOrd="6" destOrd="0" presId="urn:microsoft.com/office/officeart/2005/8/layout/vProcess5"/>
    <dgm:cxn modelId="{F025AD4F-4416-4BB9-81C9-6C5E8CC6BA24}" type="presParOf" srcId="{3B9F61F3-3C16-496D-BB83-B45FF5315F08}" destId="{F01701DE-7560-49DD-B0DE-1F97296F1B84}" srcOrd="7" destOrd="0" presId="urn:microsoft.com/office/officeart/2005/8/layout/vProcess5"/>
    <dgm:cxn modelId="{C16AC4AF-E14E-41B0-A847-058FADAFE809}" type="presParOf" srcId="{3B9F61F3-3C16-496D-BB83-B45FF5315F08}" destId="{E49CA49A-3E10-4E7D-9065-1497A2B9FD51}" srcOrd="8" destOrd="0" presId="urn:microsoft.com/office/officeart/2005/8/layout/vProcess5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1386BD-07D6-41DE-A9FC-89DCF2DF3945}" type="doc">
      <dgm:prSet loTypeId="urn:microsoft.com/office/officeart/2005/8/layout/vList3" loCatId="list" qsTypeId="urn:microsoft.com/office/officeart/2005/8/quickstyle/3d9" qsCatId="3D" csTypeId="urn:microsoft.com/office/officeart/2005/8/colors/colorful5" csCatId="colorful" phldr="1"/>
      <dgm:spPr/>
    </dgm:pt>
    <dgm:pt modelId="{63FCC627-1D75-4031-8D0E-9997658405B4}">
      <dgm:prSet phldrT="[Текст]" custT="1"/>
      <dgm:spPr/>
      <dgm:t>
        <a:bodyPr/>
        <a:lstStyle/>
        <a:p>
          <a:r>
            <a:rPr lang="ru-RU" sz="2800" b="1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Проактивность</a:t>
          </a:r>
          <a:endParaRPr lang="ru-RU" sz="21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991C76-816D-4264-A4BB-D7154BCFC3D2}" type="parTrans" cxnId="{63256631-57A5-4243-B05E-5E7DC3EB0A8F}">
      <dgm:prSet/>
      <dgm:spPr/>
      <dgm:t>
        <a:bodyPr/>
        <a:lstStyle/>
        <a:p>
          <a:endParaRPr lang="ru-RU"/>
        </a:p>
      </dgm:t>
    </dgm:pt>
    <dgm:pt modelId="{2820687A-3C9E-4F42-83C5-4485C6DC4956}" type="sibTrans" cxnId="{63256631-57A5-4243-B05E-5E7DC3EB0A8F}">
      <dgm:prSet/>
      <dgm:spPr/>
      <dgm:t>
        <a:bodyPr/>
        <a:lstStyle/>
        <a:p>
          <a:endParaRPr lang="ru-RU"/>
        </a:p>
      </dgm:t>
    </dgm:pt>
    <dgm:pt modelId="{84056F4C-8521-4241-AAE5-46A6EA4CBC6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Синергия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8D0052E-2D53-448B-94EB-EDA0B72DA14F}" type="parTrans" cxnId="{F5235529-D91B-4D99-82B0-4D9F7D25F767}">
      <dgm:prSet/>
      <dgm:spPr/>
      <dgm:t>
        <a:bodyPr/>
        <a:lstStyle/>
        <a:p>
          <a:endParaRPr lang="ru-RU"/>
        </a:p>
      </dgm:t>
    </dgm:pt>
    <dgm:pt modelId="{CAE8953C-221F-40E3-ABAF-07B1C3459BA5}" type="sibTrans" cxnId="{F5235529-D91B-4D99-82B0-4D9F7D25F767}">
      <dgm:prSet/>
      <dgm:spPr/>
      <dgm:t>
        <a:bodyPr/>
        <a:lstStyle/>
        <a:p>
          <a:endParaRPr lang="ru-RU"/>
        </a:p>
      </dgm:t>
    </dgm:pt>
    <dgm:pt modelId="{874DC5C7-E062-4947-B23D-8C42E2948EE8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«Заточите пилу»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4A240F-9DB4-4DBA-AFEC-305BC478F781}" type="parTrans" cxnId="{91BF656B-C108-4D09-A2B5-0327E22F3DEF}">
      <dgm:prSet/>
      <dgm:spPr/>
      <dgm:t>
        <a:bodyPr/>
        <a:lstStyle/>
        <a:p>
          <a:endParaRPr lang="ru-RU"/>
        </a:p>
      </dgm:t>
    </dgm:pt>
    <dgm:pt modelId="{2EA3BAA0-635F-49F3-95B4-D3C4F24476B6}" type="sibTrans" cxnId="{91BF656B-C108-4D09-A2B5-0327E22F3DEF}">
      <dgm:prSet/>
      <dgm:spPr/>
      <dgm:t>
        <a:bodyPr/>
        <a:lstStyle/>
        <a:p>
          <a:endParaRPr lang="ru-RU"/>
        </a:p>
      </dgm:t>
    </dgm:pt>
    <dgm:pt modelId="{91565A9F-4882-4040-80DF-4DCFA1067F33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Стремиться понимать, а затем быть понятым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B6644E-DE4A-4E3C-9080-A0E67C75CAC2}" type="parTrans" cxnId="{33AA34AC-4A08-40B5-8629-87394D843C77}">
      <dgm:prSet/>
      <dgm:spPr/>
      <dgm:t>
        <a:bodyPr/>
        <a:lstStyle/>
        <a:p>
          <a:endParaRPr lang="ru-RU"/>
        </a:p>
      </dgm:t>
    </dgm:pt>
    <dgm:pt modelId="{0B6AFD99-2B0A-4178-A1D5-2D387F7791CD}" type="sibTrans" cxnId="{33AA34AC-4A08-40B5-8629-87394D843C77}">
      <dgm:prSet/>
      <dgm:spPr/>
      <dgm:t>
        <a:bodyPr/>
        <a:lstStyle/>
        <a:p>
          <a:endParaRPr lang="ru-RU"/>
        </a:p>
      </dgm:t>
    </dgm:pt>
    <dgm:pt modelId="{5EB48485-2181-4D38-8DC2-9B13581DB4B9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Начинай</a:t>
          </a:r>
          <a:r>
            <a:rPr lang="ru-RU" sz="2100" dirty="0" smtClean="0"/>
            <a:t> </a:t>
          </a:r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думать с конечного результата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3A1341-C569-474A-B428-8F797177A492}" type="parTrans" cxnId="{A209D557-71E0-429F-82EB-7C45DBAAEE55}">
      <dgm:prSet/>
      <dgm:spPr/>
      <dgm:t>
        <a:bodyPr/>
        <a:lstStyle/>
        <a:p>
          <a:endParaRPr lang="ru-RU"/>
        </a:p>
      </dgm:t>
    </dgm:pt>
    <dgm:pt modelId="{517151DF-E1F6-4047-AA2E-CDCE014588CC}" type="sibTrans" cxnId="{A209D557-71E0-429F-82EB-7C45DBAAEE55}">
      <dgm:prSet/>
      <dgm:spPr/>
      <dgm:t>
        <a:bodyPr/>
        <a:lstStyle/>
        <a:p>
          <a:endParaRPr lang="ru-RU"/>
        </a:p>
      </dgm:t>
    </dgm:pt>
    <dgm:pt modelId="{158408C8-6590-455B-9A5C-E2D9C9964671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Лидер ставит все по порядку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6F0226-057E-4F44-98DA-DA15BBA3F894}" type="parTrans" cxnId="{261B50C9-734A-4A1B-A8D3-04EC8611F281}">
      <dgm:prSet/>
      <dgm:spPr/>
      <dgm:t>
        <a:bodyPr/>
        <a:lstStyle/>
        <a:p>
          <a:endParaRPr lang="ru-RU"/>
        </a:p>
      </dgm:t>
    </dgm:pt>
    <dgm:pt modelId="{731EF8F7-BA52-4BC2-86B3-08112CBD3BDD}" type="sibTrans" cxnId="{261B50C9-734A-4A1B-A8D3-04EC8611F281}">
      <dgm:prSet/>
      <dgm:spPr/>
      <dgm:t>
        <a:bodyPr/>
        <a:lstStyle/>
        <a:p>
          <a:endParaRPr lang="ru-RU"/>
        </a:p>
      </dgm:t>
    </dgm:pt>
    <dgm:pt modelId="{56C18082-C2E5-498C-B2C7-E17BEFFE8CC4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Развитие навыка «выиграл-выиграл»</a:t>
          </a:r>
          <a:endParaRPr lang="ru-RU" sz="28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6EE624-9086-4C13-ABAF-BA46D547415B}" type="parTrans" cxnId="{EA7612B3-9223-437B-B1ED-1110064C4654}">
      <dgm:prSet/>
      <dgm:spPr/>
      <dgm:t>
        <a:bodyPr/>
        <a:lstStyle/>
        <a:p>
          <a:endParaRPr lang="ru-RU"/>
        </a:p>
      </dgm:t>
    </dgm:pt>
    <dgm:pt modelId="{78F0A7B6-950A-49DA-A0B2-9D79B49C4F2F}" type="sibTrans" cxnId="{EA7612B3-9223-437B-B1ED-1110064C4654}">
      <dgm:prSet/>
      <dgm:spPr/>
      <dgm:t>
        <a:bodyPr/>
        <a:lstStyle/>
        <a:p>
          <a:endParaRPr lang="ru-RU"/>
        </a:p>
      </dgm:t>
    </dgm:pt>
    <dgm:pt modelId="{420EBECF-D44B-4805-8555-4521CA3B2D21}" type="pres">
      <dgm:prSet presAssocID="{DA1386BD-07D6-41DE-A9FC-89DCF2DF3945}" presName="linearFlow" presStyleCnt="0">
        <dgm:presLayoutVars>
          <dgm:dir/>
          <dgm:resizeHandles val="exact"/>
        </dgm:presLayoutVars>
      </dgm:prSet>
      <dgm:spPr/>
    </dgm:pt>
    <dgm:pt modelId="{80C8EEAE-E4BE-4A66-BFB9-88CCC419F0DC}" type="pres">
      <dgm:prSet presAssocID="{63FCC627-1D75-4031-8D0E-9997658405B4}" presName="composite" presStyleCnt="0"/>
      <dgm:spPr/>
    </dgm:pt>
    <dgm:pt modelId="{042B6E0B-0CBE-4DF0-AAC8-870C5F5396D7}" type="pres">
      <dgm:prSet presAssocID="{63FCC627-1D75-4031-8D0E-9997658405B4}" presName="imgShp" presStyleLbl="fgImgPlace1" presStyleIdx="0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724FC45-8639-4893-93F5-7E83BD19A494}" type="pres">
      <dgm:prSet presAssocID="{63FCC627-1D75-4031-8D0E-9997658405B4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8DD8C-E930-4CFA-93C2-7DEEB8AFDCB0}" type="pres">
      <dgm:prSet presAssocID="{2820687A-3C9E-4F42-83C5-4485C6DC4956}" presName="spacing" presStyleCnt="0"/>
      <dgm:spPr/>
    </dgm:pt>
    <dgm:pt modelId="{09650B28-D287-406C-AAB4-5DA2FBDB42B6}" type="pres">
      <dgm:prSet presAssocID="{5EB48485-2181-4D38-8DC2-9B13581DB4B9}" presName="composite" presStyleCnt="0"/>
      <dgm:spPr/>
    </dgm:pt>
    <dgm:pt modelId="{A4BC0A0C-0974-443D-82A0-E7F485BF12F6}" type="pres">
      <dgm:prSet presAssocID="{5EB48485-2181-4D38-8DC2-9B13581DB4B9}" presName="imgShp" presStyleLbl="fgImgPlace1" presStyleIdx="1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84BF6C-3D62-4047-B571-0BAF1EC29FE8}" type="pres">
      <dgm:prSet presAssocID="{5EB48485-2181-4D38-8DC2-9B13581DB4B9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26A7E-A0F4-4E2E-AEF2-DD7C1D3D86DB}" type="pres">
      <dgm:prSet presAssocID="{517151DF-E1F6-4047-AA2E-CDCE014588CC}" presName="spacing" presStyleCnt="0"/>
      <dgm:spPr/>
    </dgm:pt>
    <dgm:pt modelId="{5A170CEF-EE26-49E6-B4FB-A2D88923B6D0}" type="pres">
      <dgm:prSet presAssocID="{158408C8-6590-455B-9A5C-E2D9C9964671}" presName="composite" presStyleCnt="0"/>
      <dgm:spPr/>
    </dgm:pt>
    <dgm:pt modelId="{2C9629EB-3BE0-4E58-909E-31B3065262C5}" type="pres">
      <dgm:prSet presAssocID="{158408C8-6590-455B-9A5C-E2D9C9964671}" presName="imgShp" presStyleLbl="fgImgPlace1" presStyleIdx="2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72E2ADC-4E5A-4F4A-A0B4-99AE9B9FF222}" type="pres">
      <dgm:prSet presAssocID="{158408C8-6590-455B-9A5C-E2D9C9964671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C9D03D-56A9-4A4C-8A7A-CF2C74D2E862}" type="pres">
      <dgm:prSet presAssocID="{731EF8F7-BA52-4BC2-86B3-08112CBD3BDD}" presName="spacing" presStyleCnt="0"/>
      <dgm:spPr/>
    </dgm:pt>
    <dgm:pt modelId="{7350BF1C-A673-4EF7-9743-FCD5DEB5CADA}" type="pres">
      <dgm:prSet presAssocID="{56C18082-C2E5-498C-B2C7-E17BEFFE8CC4}" presName="composite" presStyleCnt="0"/>
      <dgm:spPr/>
    </dgm:pt>
    <dgm:pt modelId="{EA57A24E-AD31-4F51-90DD-1EF8A3080331}" type="pres">
      <dgm:prSet presAssocID="{56C18082-C2E5-498C-B2C7-E17BEFFE8CC4}" presName="imgShp" presStyleLbl="fgImgPlace1" presStyleIdx="3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74274B6-8ABE-4EBE-B5CB-C0F98F88814E}" type="pres">
      <dgm:prSet presAssocID="{56C18082-C2E5-498C-B2C7-E17BEFFE8CC4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A8AFC-AF9C-483E-8EB0-05A3AD3248FA}" type="pres">
      <dgm:prSet presAssocID="{78F0A7B6-950A-49DA-A0B2-9D79B49C4F2F}" presName="spacing" presStyleCnt="0"/>
      <dgm:spPr/>
    </dgm:pt>
    <dgm:pt modelId="{FBC1F8AE-58B1-4BAC-90B6-1E0B153087DB}" type="pres">
      <dgm:prSet presAssocID="{91565A9F-4882-4040-80DF-4DCFA1067F33}" presName="composite" presStyleCnt="0"/>
      <dgm:spPr/>
    </dgm:pt>
    <dgm:pt modelId="{6288B159-60C8-4214-BE11-627F2EAA3C88}" type="pres">
      <dgm:prSet presAssocID="{91565A9F-4882-4040-80DF-4DCFA1067F33}" presName="imgShp" presStyleLbl="fgImgPlace1" presStyleIdx="4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2E72A05-CDB7-4229-B9C0-AC02278B4981}" type="pres">
      <dgm:prSet presAssocID="{91565A9F-4882-4040-80DF-4DCFA1067F33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212E5-CBEF-482A-91DC-FA4E42373891}" type="pres">
      <dgm:prSet presAssocID="{0B6AFD99-2B0A-4178-A1D5-2D387F7791CD}" presName="spacing" presStyleCnt="0"/>
      <dgm:spPr/>
    </dgm:pt>
    <dgm:pt modelId="{4B991E9C-9489-4EA6-B3F0-11939FCAC016}" type="pres">
      <dgm:prSet presAssocID="{84056F4C-8521-4241-AAE5-46A6EA4CBC69}" presName="composite" presStyleCnt="0"/>
      <dgm:spPr/>
    </dgm:pt>
    <dgm:pt modelId="{AD8A882E-C337-4E98-BB4B-13C4AE385726}" type="pres">
      <dgm:prSet presAssocID="{84056F4C-8521-4241-AAE5-46A6EA4CBC69}" presName="imgShp" presStyleLbl="fgImgPlace1" presStyleIdx="5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7B42463-D718-4FFA-A970-0FD572A66E94}" type="pres">
      <dgm:prSet presAssocID="{84056F4C-8521-4241-AAE5-46A6EA4CBC69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7F8E7A-3E36-4E3E-B637-56853C91C352}" type="pres">
      <dgm:prSet presAssocID="{CAE8953C-221F-40E3-ABAF-07B1C3459BA5}" presName="spacing" presStyleCnt="0"/>
      <dgm:spPr/>
    </dgm:pt>
    <dgm:pt modelId="{08AB1739-6D74-40A4-AD5C-C45D40B6B9A4}" type="pres">
      <dgm:prSet presAssocID="{874DC5C7-E062-4947-B23D-8C42E2948EE8}" presName="composite" presStyleCnt="0"/>
      <dgm:spPr/>
    </dgm:pt>
    <dgm:pt modelId="{48420782-67D5-4DD1-B8D4-DEF402F3479A}" type="pres">
      <dgm:prSet presAssocID="{874DC5C7-E062-4947-B23D-8C42E2948EE8}" presName="imgShp" presStyleLbl="fgImgPlace1" presStyleIdx="6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38817CC6-DE47-41A7-8070-A374F0D385F2}" type="pres">
      <dgm:prSet presAssocID="{874DC5C7-E062-4947-B23D-8C42E2948EE8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1B50C9-734A-4A1B-A8D3-04EC8611F281}" srcId="{DA1386BD-07D6-41DE-A9FC-89DCF2DF3945}" destId="{158408C8-6590-455B-9A5C-E2D9C9964671}" srcOrd="2" destOrd="0" parTransId="{1F6F0226-057E-4F44-98DA-DA15BBA3F894}" sibTransId="{731EF8F7-BA52-4BC2-86B3-08112CBD3BDD}"/>
    <dgm:cxn modelId="{8062A695-D378-45AE-8176-A3F40FA8704A}" type="presOf" srcId="{DA1386BD-07D6-41DE-A9FC-89DCF2DF3945}" destId="{420EBECF-D44B-4805-8555-4521CA3B2D21}" srcOrd="0" destOrd="0" presId="urn:microsoft.com/office/officeart/2005/8/layout/vList3"/>
    <dgm:cxn modelId="{162F5D87-82D0-4A76-8CE5-13CE7575EDFF}" type="presOf" srcId="{63FCC627-1D75-4031-8D0E-9997658405B4}" destId="{3724FC45-8639-4893-93F5-7E83BD19A494}" srcOrd="0" destOrd="0" presId="urn:microsoft.com/office/officeart/2005/8/layout/vList3"/>
    <dgm:cxn modelId="{A209D557-71E0-429F-82EB-7C45DBAAEE55}" srcId="{DA1386BD-07D6-41DE-A9FC-89DCF2DF3945}" destId="{5EB48485-2181-4D38-8DC2-9B13581DB4B9}" srcOrd="1" destOrd="0" parTransId="{063A1341-C569-474A-B428-8F797177A492}" sibTransId="{517151DF-E1F6-4047-AA2E-CDCE014588CC}"/>
    <dgm:cxn modelId="{F62F1968-1FF3-4DB8-A1DF-3AC4C0BF859C}" type="presOf" srcId="{56C18082-C2E5-498C-B2C7-E17BEFFE8CC4}" destId="{674274B6-8ABE-4EBE-B5CB-C0F98F88814E}" srcOrd="0" destOrd="0" presId="urn:microsoft.com/office/officeart/2005/8/layout/vList3"/>
    <dgm:cxn modelId="{2BC551B2-5B55-44AB-AAD5-BC1F24FAC530}" type="presOf" srcId="{874DC5C7-E062-4947-B23D-8C42E2948EE8}" destId="{38817CC6-DE47-41A7-8070-A374F0D385F2}" srcOrd="0" destOrd="0" presId="urn:microsoft.com/office/officeart/2005/8/layout/vList3"/>
    <dgm:cxn modelId="{33AA34AC-4A08-40B5-8629-87394D843C77}" srcId="{DA1386BD-07D6-41DE-A9FC-89DCF2DF3945}" destId="{91565A9F-4882-4040-80DF-4DCFA1067F33}" srcOrd="4" destOrd="0" parTransId="{E4B6644E-DE4A-4E3C-9080-A0E67C75CAC2}" sibTransId="{0B6AFD99-2B0A-4178-A1D5-2D387F7791CD}"/>
    <dgm:cxn modelId="{A342E9D6-547F-4E7F-B57D-3F5F711EB2CB}" type="presOf" srcId="{84056F4C-8521-4241-AAE5-46A6EA4CBC69}" destId="{87B42463-D718-4FFA-A970-0FD572A66E94}" srcOrd="0" destOrd="0" presId="urn:microsoft.com/office/officeart/2005/8/layout/vList3"/>
    <dgm:cxn modelId="{07E8495D-28E3-4E7E-8723-CE9F8E2CC591}" type="presOf" srcId="{158408C8-6590-455B-9A5C-E2D9C9964671}" destId="{D72E2ADC-4E5A-4F4A-A0B4-99AE9B9FF222}" srcOrd="0" destOrd="0" presId="urn:microsoft.com/office/officeart/2005/8/layout/vList3"/>
    <dgm:cxn modelId="{91BF656B-C108-4D09-A2B5-0327E22F3DEF}" srcId="{DA1386BD-07D6-41DE-A9FC-89DCF2DF3945}" destId="{874DC5C7-E062-4947-B23D-8C42E2948EE8}" srcOrd="6" destOrd="0" parTransId="{094A240F-9DB4-4DBA-AFEC-305BC478F781}" sibTransId="{2EA3BAA0-635F-49F3-95B4-D3C4F24476B6}"/>
    <dgm:cxn modelId="{F5235529-D91B-4D99-82B0-4D9F7D25F767}" srcId="{DA1386BD-07D6-41DE-A9FC-89DCF2DF3945}" destId="{84056F4C-8521-4241-AAE5-46A6EA4CBC69}" srcOrd="5" destOrd="0" parTransId="{98D0052E-2D53-448B-94EB-EDA0B72DA14F}" sibTransId="{CAE8953C-221F-40E3-ABAF-07B1C3459BA5}"/>
    <dgm:cxn modelId="{B0CF2396-108D-4508-8DD4-B4D1A78A5F2D}" type="presOf" srcId="{91565A9F-4882-4040-80DF-4DCFA1067F33}" destId="{72E72A05-CDB7-4229-B9C0-AC02278B4981}" srcOrd="0" destOrd="0" presId="urn:microsoft.com/office/officeart/2005/8/layout/vList3"/>
    <dgm:cxn modelId="{EA7612B3-9223-437B-B1ED-1110064C4654}" srcId="{DA1386BD-07D6-41DE-A9FC-89DCF2DF3945}" destId="{56C18082-C2E5-498C-B2C7-E17BEFFE8CC4}" srcOrd="3" destOrd="0" parTransId="{716EE624-9086-4C13-ABAF-BA46D547415B}" sibTransId="{78F0A7B6-950A-49DA-A0B2-9D79B49C4F2F}"/>
    <dgm:cxn modelId="{CFC7275B-3EBA-4ACC-AB70-64AEA44A2DB7}" type="presOf" srcId="{5EB48485-2181-4D38-8DC2-9B13581DB4B9}" destId="{8384BF6C-3D62-4047-B571-0BAF1EC29FE8}" srcOrd="0" destOrd="0" presId="urn:microsoft.com/office/officeart/2005/8/layout/vList3"/>
    <dgm:cxn modelId="{63256631-57A5-4243-B05E-5E7DC3EB0A8F}" srcId="{DA1386BD-07D6-41DE-A9FC-89DCF2DF3945}" destId="{63FCC627-1D75-4031-8D0E-9997658405B4}" srcOrd="0" destOrd="0" parTransId="{80991C76-816D-4264-A4BB-D7154BCFC3D2}" sibTransId="{2820687A-3C9E-4F42-83C5-4485C6DC4956}"/>
    <dgm:cxn modelId="{6714B6CE-E090-4CA1-8FE4-51763279C429}" type="presParOf" srcId="{420EBECF-D44B-4805-8555-4521CA3B2D21}" destId="{80C8EEAE-E4BE-4A66-BFB9-88CCC419F0DC}" srcOrd="0" destOrd="0" presId="urn:microsoft.com/office/officeart/2005/8/layout/vList3"/>
    <dgm:cxn modelId="{6839BB6F-D17D-4FAD-8769-6478172AB4C1}" type="presParOf" srcId="{80C8EEAE-E4BE-4A66-BFB9-88CCC419F0DC}" destId="{042B6E0B-0CBE-4DF0-AAC8-870C5F5396D7}" srcOrd="0" destOrd="0" presId="urn:microsoft.com/office/officeart/2005/8/layout/vList3"/>
    <dgm:cxn modelId="{A7BB6046-24A5-4EEB-B0C9-E6640EF57606}" type="presParOf" srcId="{80C8EEAE-E4BE-4A66-BFB9-88CCC419F0DC}" destId="{3724FC45-8639-4893-93F5-7E83BD19A494}" srcOrd="1" destOrd="0" presId="urn:microsoft.com/office/officeart/2005/8/layout/vList3"/>
    <dgm:cxn modelId="{966D7C55-400C-416B-8215-032A136013B4}" type="presParOf" srcId="{420EBECF-D44B-4805-8555-4521CA3B2D21}" destId="{6378DD8C-E930-4CFA-93C2-7DEEB8AFDCB0}" srcOrd="1" destOrd="0" presId="urn:microsoft.com/office/officeart/2005/8/layout/vList3"/>
    <dgm:cxn modelId="{4BDADF1C-AA04-4A38-B597-78E52A309FFD}" type="presParOf" srcId="{420EBECF-D44B-4805-8555-4521CA3B2D21}" destId="{09650B28-D287-406C-AAB4-5DA2FBDB42B6}" srcOrd="2" destOrd="0" presId="urn:microsoft.com/office/officeart/2005/8/layout/vList3"/>
    <dgm:cxn modelId="{461670D3-7557-4C09-8296-BAC3590C44B7}" type="presParOf" srcId="{09650B28-D287-406C-AAB4-5DA2FBDB42B6}" destId="{A4BC0A0C-0974-443D-82A0-E7F485BF12F6}" srcOrd="0" destOrd="0" presId="urn:microsoft.com/office/officeart/2005/8/layout/vList3"/>
    <dgm:cxn modelId="{5C969068-E6CA-4A03-8695-AAF3FC78F6F3}" type="presParOf" srcId="{09650B28-D287-406C-AAB4-5DA2FBDB42B6}" destId="{8384BF6C-3D62-4047-B571-0BAF1EC29FE8}" srcOrd="1" destOrd="0" presId="urn:microsoft.com/office/officeart/2005/8/layout/vList3"/>
    <dgm:cxn modelId="{9D926088-9FB4-42D8-BD71-1AD67B0B551B}" type="presParOf" srcId="{420EBECF-D44B-4805-8555-4521CA3B2D21}" destId="{68526A7E-A0F4-4E2E-AEF2-DD7C1D3D86DB}" srcOrd="3" destOrd="0" presId="urn:microsoft.com/office/officeart/2005/8/layout/vList3"/>
    <dgm:cxn modelId="{D32AFE30-AE06-4234-B127-EB6605141511}" type="presParOf" srcId="{420EBECF-D44B-4805-8555-4521CA3B2D21}" destId="{5A170CEF-EE26-49E6-B4FB-A2D88923B6D0}" srcOrd="4" destOrd="0" presId="urn:microsoft.com/office/officeart/2005/8/layout/vList3"/>
    <dgm:cxn modelId="{3A046A12-8ECC-4620-A933-BA8CCB015C2E}" type="presParOf" srcId="{5A170CEF-EE26-49E6-B4FB-A2D88923B6D0}" destId="{2C9629EB-3BE0-4E58-909E-31B3065262C5}" srcOrd="0" destOrd="0" presId="urn:microsoft.com/office/officeart/2005/8/layout/vList3"/>
    <dgm:cxn modelId="{03EF2CC2-05B3-4AFF-9310-F4A5AE4C2F15}" type="presParOf" srcId="{5A170CEF-EE26-49E6-B4FB-A2D88923B6D0}" destId="{D72E2ADC-4E5A-4F4A-A0B4-99AE9B9FF222}" srcOrd="1" destOrd="0" presId="urn:microsoft.com/office/officeart/2005/8/layout/vList3"/>
    <dgm:cxn modelId="{FEBE5F74-0107-40F4-8935-8579EE25F269}" type="presParOf" srcId="{420EBECF-D44B-4805-8555-4521CA3B2D21}" destId="{7BC9D03D-56A9-4A4C-8A7A-CF2C74D2E862}" srcOrd="5" destOrd="0" presId="urn:microsoft.com/office/officeart/2005/8/layout/vList3"/>
    <dgm:cxn modelId="{D7425C60-82BF-4CD5-BA16-785381B6F7B9}" type="presParOf" srcId="{420EBECF-D44B-4805-8555-4521CA3B2D21}" destId="{7350BF1C-A673-4EF7-9743-FCD5DEB5CADA}" srcOrd="6" destOrd="0" presId="urn:microsoft.com/office/officeart/2005/8/layout/vList3"/>
    <dgm:cxn modelId="{9EEC8311-1996-48BF-8772-99CEECC841FE}" type="presParOf" srcId="{7350BF1C-A673-4EF7-9743-FCD5DEB5CADA}" destId="{EA57A24E-AD31-4F51-90DD-1EF8A3080331}" srcOrd="0" destOrd="0" presId="urn:microsoft.com/office/officeart/2005/8/layout/vList3"/>
    <dgm:cxn modelId="{93F04EF5-1833-44CE-B9DD-2BC95946207A}" type="presParOf" srcId="{7350BF1C-A673-4EF7-9743-FCD5DEB5CADA}" destId="{674274B6-8ABE-4EBE-B5CB-C0F98F88814E}" srcOrd="1" destOrd="0" presId="urn:microsoft.com/office/officeart/2005/8/layout/vList3"/>
    <dgm:cxn modelId="{3E531737-2285-4BB0-8A07-BC5296D85A99}" type="presParOf" srcId="{420EBECF-D44B-4805-8555-4521CA3B2D21}" destId="{2EAA8AFC-AF9C-483E-8EB0-05A3AD3248FA}" srcOrd="7" destOrd="0" presId="urn:microsoft.com/office/officeart/2005/8/layout/vList3"/>
    <dgm:cxn modelId="{C0BC6BEA-59DB-4ABB-8146-20DC231F96F7}" type="presParOf" srcId="{420EBECF-D44B-4805-8555-4521CA3B2D21}" destId="{FBC1F8AE-58B1-4BAC-90B6-1E0B153087DB}" srcOrd="8" destOrd="0" presId="urn:microsoft.com/office/officeart/2005/8/layout/vList3"/>
    <dgm:cxn modelId="{EAA31014-2D14-41A4-9EE9-8D79B246E7BA}" type="presParOf" srcId="{FBC1F8AE-58B1-4BAC-90B6-1E0B153087DB}" destId="{6288B159-60C8-4214-BE11-627F2EAA3C88}" srcOrd="0" destOrd="0" presId="urn:microsoft.com/office/officeart/2005/8/layout/vList3"/>
    <dgm:cxn modelId="{3D3546AA-1D33-4CB2-A1E3-B7315ECCD138}" type="presParOf" srcId="{FBC1F8AE-58B1-4BAC-90B6-1E0B153087DB}" destId="{72E72A05-CDB7-4229-B9C0-AC02278B4981}" srcOrd="1" destOrd="0" presId="urn:microsoft.com/office/officeart/2005/8/layout/vList3"/>
    <dgm:cxn modelId="{354A1A03-9585-413C-9E89-2D1BE399848D}" type="presParOf" srcId="{420EBECF-D44B-4805-8555-4521CA3B2D21}" destId="{239212E5-CBEF-482A-91DC-FA4E42373891}" srcOrd="9" destOrd="0" presId="urn:microsoft.com/office/officeart/2005/8/layout/vList3"/>
    <dgm:cxn modelId="{851DEF4E-8581-43E8-BE4D-1B120065BDE7}" type="presParOf" srcId="{420EBECF-D44B-4805-8555-4521CA3B2D21}" destId="{4B991E9C-9489-4EA6-B3F0-11939FCAC016}" srcOrd="10" destOrd="0" presId="urn:microsoft.com/office/officeart/2005/8/layout/vList3"/>
    <dgm:cxn modelId="{C83C9A68-C4E1-4833-9A0A-32BDBEE3FDE2}" type="presParOf" srcId="{4B991E9C-9489-4EA6-B3F0-11939FCAC016}" destId="{AD8A882E-C337-4E98-BB4B-13C4AE385726}" srcOrd="0" destOrd="0" presId="urn:microsoft.com/office/officeart/2005/8/layout/vList3"/>
    <dgm:cxn modelId="{E8ADF6D8-EF35-4AA6-8CAD-08ABDA87E199}" type="presParOf" srcId="{4B991E9C-9489-4EA6-B3F0-11939FCAC016}" destId="{87B42463-D718-4FFA-A970-0FD572A66E94}" srcOrd="1" destOrd="0" presId="urn:microsoft.com/office/officeart/2005/8/layout/vList3"/>
    <dgm:cxn modelId="{D30A7C70-F543-43FF-AF79-FB340E145696}" type="presParOf" srcId="{420EBECF-D44B-4805-8555-4521CA3B2D21}" destId="{8B7F8E7A-3E36-4E3E-B637-56853C91C352}" srcOrd="11" destOrd="0" presId="urn:microsoft.com/office/officeart/2005/8/layout/vList3"/>
    <dgm:cxn modelId="{B6DB0271-4146-4949-8E8B-B64906582E04}" type="presParOf" srcId="{420EBECF-D44B-4805-8555-4521CA3B2D21}" destId="{08AB1739-6D74-40A4-AD5C-C45D40B6B9A4}" srcOrd="12" destOrd="0" presId="urn:microsoft.com/office/officeart/2005/8/layout/vList3"/>
    <dgm:cxn modelId="{EA4E65CC-5691-4B4C-AFE0-0877EFFFF36B}" type="presParOf" srcId="{08AB1739-6D74-40A4-AD5C-C45D40B6B9A4}" destId="{48420782-67D5-4DD1-B8D4-DEF402F3479A}" srcOrd="0" destOrd="0" presId="urn:microsoft.com/office/officeart/2005/8/layout/vList3"/>
    <dgm:cxn modelId="{EFB86875-8748-4E47-995B-47C5846A649D}" type="presParOf" srcId="{08AB1739-6D74-40A4-AD5C-C45D40B6B9A4}" destId="{38817CC6-DE47-41A7-8070-A374F0D385F2}" srcOrd="1" destOrd="0" presId="urn:microsoft.com/office/officeart/2005/8/layout/vLis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C4B42CE-E92A-4617-B6A9-45E5D773491B}" type="doc">
      <dgm:prSet loTypeId="urn:microsoft.com/office/officeart/2005/8/layout/bProcess4" loCatId="process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5399941-5882-4CFE-83DB-D510A45E08B6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Четкие цели и задачи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FF8D9321-32A7-4879-B7E6-C274F814B9A0}" type="parTrans" cxnId="{0A647F47-6BE9-4B23-A024-77FF82FE0B3E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D8479594-29BB-4EC4-B62F-94979474BEDE}" type="sibTrans" cxnId="{0A647F47-6BE9-4B23-A024-77FF82FE0B3E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942A452E-0C9C-481A-9CDB-764A9B2761BA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Решимость и энтузиазм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EF41428D-5D50-4DAA-81C9-4A04D12C8788}" type="parTrans" cxnId="{0B61C463-A064-428B-AC01-B53E7A7BD630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97767FBF-D080-4D11-B97E-815C8780EE10}" type="sibTrans" cxnId="{0B61C463-A064-428B-AC01-B53E7A7BD630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B3E10724-7AFB-458D-896E-C46A13DAB80F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Высокие надежды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BBB29B86-1137-478C-99F4-864D065138A4}" type="parTrans" cxnId="{AD855CFE-BAB3-450F-A0D9-45BD771CAA25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0B56819A-ADAF-4B4C-84EE-DE349ED7056D}" type="sibTrans" cxnId="{AD855CFE-BAB3-450F-A0D9-45BD771CAA25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D51D3B26-71AC-4440-9325-DF930031E90E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Доверие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3537116D-4A3C-49FA-BA54-F4E3D410A486}" type="parTrans" cxnId="{C9807BE3-8FD2-4059-8D47-038CC559A36F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870478BA-75B8-4416-B517-14B693D57EEE}" type="sibTrans" cxnId="{C9807BE3-8FD2-4059-8D47-038CC559A36F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A8903ED3-0CF1-4087-BB11-D2DCD2C544D2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Контроль и поддержка 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D8DEE79F-09EC-4051-9080-CC58D9ED97AF}" type="parTrans" cxnId="{C7FCA78E-8BD2-4388-B3AF-0EBB81D9A400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4D6786CB-C65F-45A6-BC5F-7B550CA30485}" type="sibTrans" cxnId="{C7FCA78E-8BD2-4388-B3AF-0EBB81D9A400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815AF832-568C-456C-9BE2-3462064A926A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Диалог в обучении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00F7DC9B-F4D1-4BE5-9558-0D9D0ACE2F7C}" type="parTrans" cxnId="{9D286EFA-2AB1-4D96-9E49-E212E78EF563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5AA90B9A-23CB-429E-B1F5-54CA0DC197AC}" type="sibTrans" cxnId="{9D286EFA-2AB1-4D96-9E49-E212E78EF563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98268364-CBD1-4AE5-A36E-232DDAD1A662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Управление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5EC4556C-8028-424E-99DF-F02C653B98F4}" type="parTrans" cxnId="{929C202A-9310-4E62-9B9F-B9FA3A2BE3E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3CF63B6D-BFE1-4DA4-8991-41C4985CB4B6}" type="sibTrans" cxnId="{929C202A-9310-4E62-9B9F-B9FA3A2BE3E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2F5245BE-02B8-4CE3-B841-61074FC36D5D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Изменения и улучшения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581D9334-87BE-4278-B115-6BAAF9653555}" type="parTrans" cxnId="{C0BB2E83-B7F0-446D-9238-2A01277F1F7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4956CECA-163D-4A87-A6A5-AD39693468E6}" type="sibTrans" cxnId="{C0BB2E83-B7F0-446D-9238-2A01277F1F7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4C060E5B-A8B7-49B6-9B85-DE56FCA20D49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Культурное развитие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39669DE0-8EF1-4677-A6AB-E6941DF7898F}" type="parTrans" cxnId="{C3786805-1832-4762-8109-3ECFED866B3E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273C46EF-62BF-44CB-80F9-8A4DA0F9F64C}" type="sibTrans" cxnId="{C3786805-1832-4762-8109-3ECFED866B3E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FC795A14-17D9-41F6-B8F2-103223FBD3F0}">
      <dgm:prSet phldrT="[Текст]" custT="1"/>
      <dgm:spPr/>
      <dgm:t>
        <a:bodyPr/>
        <a:lstStyle/>
        <a:p>
          <a:r>
            <a:rPr lang="ru-RU" sz="1800" b="1" i="1" dirty="0" err="1" smtClean="0">
              <a:latin typeface="Times New Roman" pitchFamily="18" charset="0"/>
              <a:cs typeface="Times New Roman" pitchFamily="18" charset="0"/>
            </a:rPr>
            <a:t>Профессио-нальный</a:t>
          </a:r>
          <a:r>
            <a:rPr lang="ru-RU" sz="1800" b="1" i="1" dirty="0" smtClean="0">
              <a:latin typeface="Times New Roman" pitchFamily="18" charset="0"/>
              <a:cs typeface="Times New Roman" pitchFamily="18" charset="0"/>
            </a:rPr>
            <a:t> рост</a:t>
          </a:r>
          <a:endParaRPr lang="ru-RU" sz="1800" b="1" i="1" dirty="0">
            <a:latin typeface="Times New Roman" pitchFamily="18" charset="0"/>
            <a:cs typeface="Times New Roman" pitchFamily="18" charset="0"/>
          </a:endParaRPr>
        </a:p>
      </dgm:t>
    </dgm:pt>
    <dgm:pt modelId="{0E40A866-CCE0-4806-A84D-94F07BFC7E15}" type="parTrans" cxnId="{E1CC09CE-1E1D-445E-A2C9-77E0EF8B494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DA526DC3-429C-46E1-9813-EF2731553683}" type="sibTrans" cxnId="{E1CC09CE-1E1D-445E-A2C9-77E0EF8B4941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3E82662A-7636-480D-9898-DB782B604EC8}">
      <dgm:prSet phldrT="[Текст]" custT="1"/>
      <dgm:spPr/>
      <dgm:t>
        <a:bodyPr/>
        <a:lstStyle/>
        <a:p>
          <a:r>
            <a:rPr lang="ru-RU" sz="2000" b="1" i="1" dirty="0" err="1" smtClean="0">
              <a:latin typeface="Times New Roman" pitchFamily="18" charset="0"/>
              <a:cs typeface="Times New Roman" pitchFamily="18" charset="0"/>
            </a:rPr>
            <a:t>Последова-тельность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8203DD26-0052-4459-AC5A-423932A72D1A}" type="sibTrans" cxnId="{26C5DA20-31C8-445F-BF2B-709A03B680D4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2A9C0AAF-03C7-4BC0-8A1C-C6032D5FF421}" type="parTrans" cxnId="{26C5DA20-31C8-445F-BF2B-709A03B680D4}">
      <dgm:prSet/>
      <dgm:spPr/>
      <dgm:t>
        <a:bodyPr/>
        <a:lstStyle/>
        <a:p>
          <a:endParaRPr lang="ru-RU" sz="4400" b="1" i="1">
            <a:latin typeface="Times New Roman" pitchFamily="18" charset="0"/>
            <a:cs typeface="Times New Roman" pitchFamily="18" charset="0"/>
          </a:endParaRPr>
        </a:p>
      </dgm:t>
    </dgm:pt>
    <dgm:pt modelId="{15E40E70-5EFA-482A-A373-E095496B37BF}" type="pres">
      <dgm:prSet presAssocID="{7C4B42CE-E92A-4617-B6A9-45E5D773491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B0AAA90-51DB-4BF2-ABFD-7EDF1DC9AD46}" type="pres">
      <dgm:prSet presAssocID="{15399941-5882-4CFE-83DB-D510A45E08B6}" presName="compNode" presStyleCnt="0"/>
      <dgm:spPr/>
    </dgm:pt>
    <dgm:pt modelId="{039249CD-666B-4D8C-B43A-D5CEB49A1F3B}" type="pres">
      <dgm:prSet presAssocID="{15399941-5882-4CFE-83DB-D510A45E08B6}" presName="dummyConnPt" presStyleCnt="0"/>
      <dgm:spPr/>
    </dgm:pt>
    <dgm:pt modelId="{585FA143-DD1C-4AAF-8E38-81F51946FC02}" type="pres">
      <dgm:prSet presAssocID="{15399941-5882-4CFE-83DB-D510A45E08B6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FBABD-66FE-49A0-B579-C7E7485A51A3}" type="pres">
      <dgm:prSet presAssocID="{D8479594-29BB-4EC4-B62F-94979474BEDE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0A102C74-33FC-4B94-9790-2D3114416798}" type="pres">
      <dgm:prSet presAssocID="{3E82662A-7636-480D-9898-DB782B604EC8}" presName="compNode" presStyleCnt="0"/>
      <dgm:spPr/>
    </dgm:pt>
    <dgm:pt modelId="{94945024-D008-45F0-A8CB-F5550B365BE6}" type="pres">
      <dgm:prSet presAssocID="{3E82662A-7636-480D-9898-DB782B604EC8}" presName="dummyConnPt" presStyleCnt="0"/>
      <dgm:spPr/>
    </dgm:pt>
    <dgm:pt modelId="{733328B7-630E-4669-9D50-03B899639CAC}" type="pres">
      <dgm:prSet presAssocID="{3E82662A-7636-480D-9898-DB782B604EC8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9A4F9-1B84-42F1-98E8-338EBC84E63B}" type="pres">
      <dgm:prSet presAssocID="{8203DD26-0052-4459-AC5A-423932A72D1A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7F9A5997-6DA2-45A9-879C-02AC96E16C05}" type="pres">
      <dgm:prSet presAssocID="{942A452E-0C9C-481A-9CDB-764A9B2761BA}" presName="compNode" presStyleCnt="0"/>
      <dgm:spPr/>
    </dgm:pt>
    <dgm:pt modelId="{3374F26F-583D-49C1-AAE4-AE38B6F0176B}" type="pres">
      <dgm:prSet presAssocID="{942A452E-0C9C-481A-9CDB-764A9B2761BA}" presName="dummyConnPt" presStyleCnt="0"/>
      <dgm:spPr/>
    </dgm:pt>
    <dgm:pt modelId="{876F335C-8112-4B73-8C1B-3B2F795EA8D0}" type="pres">
      <dgm:prSet presAssocID="{942A452E-0C9C-481A-9CDB-764A9B2761BA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707617-F4CA-450A-A02D-35EDD8825775}" type="pres">
      <dgm:prSet presAssocID="{97767FBF-D080-4D11-B97E-815C8780EE10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1AC9EAE1-5DC4-42B4-AB5F-5C44B355CB1E}" type="pres">
      <dgm:prSet presAssocID="{B3E10724-7AFB-458D-896E-C46A13DAB80F}" presName="compNode" presStyleCnt="0"/>
      <dgm:spPr/>
    </dgm:pt>
    <dgm:pt modelId="{B9EEF992-4EA5-4525-B389-7E9A9D52E064}" type="pres">
      <dgm:prSet presAssocID="{B3E10724-7AFB-458D-896E-C46A13DAB80F}" presName="dummyConnPt" presStyleCnt="0"/>
      <dgm:spPr/>
    </dgm:pt>
    <dgm:pt modelId="{4A3205E4-DE32-4D33-B8A2-CF37A4304448}" type="pres">
      <dgm:prSet presAssocID="{B3E10724-7AFB-458D-896E-C46A13DAB80F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37302-D829-4E4D-B965-89075CD799A1}" type="pres">
      <dgm:prSet presAssocID="{0B56819A-ADAF-4B4C-84EE-DE349ED7056D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9265F2CC-924F-46F2-8FBF-8C5AB08365EA}" type="pres">
      <dgm:prSet presAssocID="{D51D3B26-71AC-4440-9325-DF930031E90E}" presName="compNode" presStyleCnt="0"/>
      <dgm:spPr/>
    </dgm:pt>
    <dgm:pt modelId="{3543D4C6-8442-4936-857C-085D9B20482B}" type="pres">
      <dgm:prSet presAssocID="{D51D3B26-71AC-4440-9325-DF930031E90E}" presName="dummyConnPt" presStyleCnt="0"/>
      <dgm:spPr/>
    </dgm:pt>
    <dgm:pt modelId="{79B156C1-BC48-4765-84D7-78C639676013}" type="pres">
      <dgm:prSet presAssocID="{D51D3B26-71AC-4440-9325-DF930031E90E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1DE3A-BA67-4FA6-82A6-12F4AE172C5C}" type="pres">
      <dgm:prSet presAssocID="{870478BA-75B8-4416-B517-14B693D57EEE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002E581C-93B9-4882-876D-945D034535DB}" type="pres">
      <dgm:prSet presAssocID="{A8903ED3-0CF1-4087-BB11-D2DCD2C544D2}" presName="compNode" presStyleCnt="0"/>
      <dgm:spPr/>
    </dgm:pt>
    <dgm:pt modelId="{3EEE9C95-854D-4B56-87B6-AA583ABB19CB}" type="pres">
      <dgm:prSet presAssocID="{A8903ED3-0CF1-4087-BB11-D2DCD2C544D2}" presName="dummyConnPt" presStyleCnt="0"/>
      <dgm:spPr/>
    </dgm:pt>
    <dgm:pt modelId="{31D93C51-156D-4DB4-898B-FB5F25CF426A}" type="pres">
      <dgm:prSet presAssocID="{A8903ED3-0CF1-4087-BB11-D2DCD2C544D2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FBF3C-1C52-40C8-967B-217D1C5D6333}" type="pres">
      <dgm:prSet presAssocID="{4D6786CB-C65F-45A6-BC5F-7B550CA30485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3C308C8-B398-432A-80F5-31372A3B6F93}" type="pres">
      <dgm:prSet presAssocID="{815AF832-568C-456C-9BE2-3462064A926A}" presName="compNode" presStyleCnt="0"/>
      <dgm:spPr/>
    </dgm:pt>
    <dgm:pt modelId="{1F627F49-00A1-497F-BD47-FFB445BEF621}" type="pres">
      <dgm:prSet presAssocID="{815AF832-568C-456C-9BE2-3462064A926A}" presName="dummyConnPt" presStyleCnt="0"/>
      <dgm:spPr/>
    </dgm:pt>
    <dgm:pt modelId="{0E44672E-2F33-4684-AE42-E20BCCCFEE4A}" type="pres">
      <dgm:prSet presAssocID="{815AF832-568C-456C-9BE2-3462064A926A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4E42B-543B-4AFD-846A-76843D34DC0F}" type="pres">
      <dgm:prSet presAssocID="{5AA90B9A-23CB-429E-B1F5-54CA0DC197AC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2E9ECE41-6230-4D36-B714-C1903B197101}" type="pres">
      <dgm:prSet presAssocID="{98268364-CBD1-4AE5-A36E-232DDAD1A662}" presName="compNode" presStyleCnt="0"/>
      <dgm:spPr/>
    </dgm:pt>
    <dgm:pt modelId="{9E734AA2-23D4-4022-988D-BFACBF52E525}" type="pres">
      <dgm:prSet presAssocID="{98268364-CBD1-4AE5-A36E-232DDAD1A662}" presName="dummyConnPt" presStyleCnt="0"/>
      <dgm:spPr/>
    </dgm:pt>
    <dgm:pt modelId="{3050E24B-BCBF-4D49-A509-D54017A6921B}" type="pres">
      <dgm:prSet presAssocID="{98268364-CBD1-4AE5-A36E-232DDAD1A662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FA6FB-2334-4862-A2AD-D5546067AE66}" type="pres">
      <dgm:prSet presAssocID="{3CF63B6D-BFE1-4DA4-8991-41C4985CB4B6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58AB40D-12DA-4F00-849F-B1326644E949}" type="pres">
      <dgm:prSet presAssocID="{2F5245BE-02B8-4CE3-B841-61074FC36D5D}" presName="compNode" presStyleCnt="0"/>
      <dgm:spPr/>
    </dgm:pt>
    <dgm:pt modelId="{7015709A-255C-4CDE-9647-45DCF5E0B695}" type="pres">
      <dgm:prSet presAssocID="{2F5245BE-02B8-4CE3-B841-61074FC36D5D}" presName="dummyConnPt" presStyleCnt="0"/>
      <dgm:spPr/>
    </dgm:pt>
    <dgm:pt modelId="{D62639EE-2D9A-477A-B702-63F3D4C43FEA}" type="pres">
      <dgm:prSet presAssocID="{2F5245BE-02B8-4CE3-B841-61074FC36D5D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B1946-DA9E-4384-93C5-4F54C9DC1B9D}" type="pres">
      <dgm:prSet presAssocID="{4956CECA-163D-4A87-A6A5-AD39693468E6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D28E095F-4979-449A-90A0-03C0C9A70550}" type="pres">
      <dgm:prSet presAssocID="{FC795A14-17D9-41F6-B8F2-103223FBD3F0}" presName="compNode" presStyleCnt="0"/>
      <dgm:spPr/>
    </dgm:pt>
    <dgm:pt modelId="{E1E02C55-C3D1-4266-B62F-70D12497755E}" type="pres">
      <dgm:prSet presAssocID="{FC795A14-17D9-41F6-B8F2-103223FBD3F0}" presName="dummyConnPt" presStyleCnt="0"/>
      <dgm:spPr/>
    </dgm:pt>
    <dgm:pt modelId="{DDE924AE-7604-46A8-87BC-DC3F83B5A14E}" type="pres">
      <dgm:prSet presAssocID="{FC795A14-17D9-41F6-B8F2-103223FBD3F0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DB6C4-2D60-4CF0-96D9-A44D64CBB738}" type="pres">
      <dgm:prSet presAssocID="{DA526DC3-429C-46E1-9813-EF273155368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82AD4545-44D0-4A17-A972-D9ADC63E2BBC}" type="pres">
      <dgm:prSet presAssocID="{4C060E5B-A8B7-49B6-9B85-DE56FCA20D49}" presName="compNode" presStyleCnt="0"/>
      <dgm:spPr/>
    </dgm:pt>
    <dgm:pt modelId="{2FB7FA7C-1E49-4951-AC6A-18975B0772A0}" type="pres">
      <dgm:prSet presAssocID="{4C060E5B-A8B7-49B6-9B85-DE56FCA20D49}" presName="dummyConnPt" presStyleCnt="0"/>
      <dgm:spPr/>
    </dgm:pt>
    <dgm:pt modelId="{05576FFE-2B58-4CBF-978B-B7915F07C05A}" type="pres">
      <dgm:prSet presAssocID="{4C060E5B-A8B7-49B6-9B85-DE56FCA20D49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A8A9F-99B2-4B6A-8668-DA75D9A39C6E}" type="presOf" srcId="{7C4B42CE-E92A-4617-B6A9-45E5D773491B}" destId="{15E40E70-5EFA-482A-A373-E095496B37BF}" srcOrd="0" destOrd="0" presId="urn:microsoft.com/office/officeart/2005/8/layout/bProcess4"/>
    <dgm:cxn modelId="{4B86EC62-61AD-4979-8DEB-C65EBFCF66DD}" type="presOf" srcId="{4D6786CB-C65F-45A6-BC5F-7B550CA30485}" destId="{EC3FBF3C-1C52-40C8-967B-217D1C5D6333}" srcOrd="0" destOrd="0" presId="urn:microsoft.com/office/officeart/2005/8/layout/bProcess4"/>
    <dgm:cxn modelId="{C44B6853-4C50-4CBE-BEE8-8A3636208F02}" type="presOf" srcId="{97767FBF-D080-4D11-B97E-815C8780EE10}" destId="{BA707617-F4CA-450A-A02D-35EDD8825775}" srcOrd="0" destOrd="0" presId="urn:microsoft.com/office/officeart/2005/8/layout/bProcess4"/>
    <dgm:cxn modelId="{8078FA16-66B0-42C8-8B83-3456D7C08C7B}" type="presOf" srcId="{8203DD26-0052-4459-AC5A-423932A72D1A}" destId="{40F9A4F9-1B84-42F1-98E8-338EBC84E63B}" srcOrd="0" destOrd="0" presId="urn:microsoft.com/office/officeart/2005/8/layout/bProcess4"/>
    <dgm:cxn modelId="{E1CC09CE-1E1D-445E-A2C9-77E0EF8B4941}" srcId="{7C4B42CE-E92A-4617-B6A9-45E5D773491B}" destId="{FC795A14-17D9-41F6-B8F2-103223FBD3F0}" srcOrd="9" destOrd="0" parTransId="{0E40A866-CCE0-4806-A84D-94F07BFC7E15}" sibTransId="{DA526DC3-429C-46E1-9813-EF2731553683}"/>
    <dgm:cxn modelId="{AE2CF3C0-E9A1-467A-9D59-F68250F1BD74}" type="presOf" srcId="{15399941-5882-4CFE-83DB-D510A45E08B6}" destId="{585FA143-DD1C-4AAF-8E38-81F51946FC02}" srcOrd="0" destOrd="0" presId="urn:microsoft.com/office/officeart/2005/8/layout/bProcess4"/>
    <dgm:cxn modelId="{213214D6-FB26-45D6-B3BB-785F742B1B51}" type="presOf" srcId="{4956CECA-163D-4A87-A6A5-AD39693468E6}" destId="{732B1946-DA9E-4384-93C5-4F54C9DC1B9D}" srcOrd="0" destOrd="0" presId="urn:microsoft.com/office/officeart/2005/8/layout/bProcess4"/>
    <dgm:cxn modelId="{E9E02F7B-63F0-44D8-8CFD-72AE9B696737}" type="presOf" srcId="{A8903ED3-0CF1-4087-BB11-D2DCD2C544D2}" destId="{31D93C51-156D-4DB4-898B-FB5F25CF426A}" srcOrd="0" destOrd="0" presId="urn:microsoft.com/office/officeart/2005/8/layout/bProcess4"/>
    <dgm:cxn modelId="{C0BB2E83-B7F0-446D-9238-2A01277F1F71}" srcId="{7C4B42CE-E92A-4617-B6A9-45E5D773491B}" destId="{2F5245BE-02B8-4CE3-B841-61074FC36D5D}" srcOrd="8" destOrd="0" parTransId="{581D9334-87BE-4278-B115-6BAAF9653555}" sibTransId="{4956CECA-163D-4A87-A6A5-AD39693468E6}"/>
    <dgm:cxn modelId="{929C202A-9310-4E62-9B9F-B9FA3A2BE3E1}" srcId="{7C4B42CE-E92A-4617-B6A9-45E5D773491B}" destId="{98268364-CBD1-4AE5-A36E-232DDAD1A662}" srcOrd="7" destOrd="0" parTransId="{5EC4556C-8028-424E-99DF-F02C653B98F4}" sibTransId="{3CF63B6D-BFE1-4DA4-8991-41C4985CB4B6}"/>
    <dgm:cxn modelId="{94866052-ACEE-4070-8C5B-84E77551F99D}" type="presOf" srcId="{FC795A14-17D9-41F6-B8F2-103223FBD3F0}" destId="{DDE924AE-7604-46A8-87BC-DC3F83B5A14E}" srcOrd="0" destOrd="0" presId="urn:microsoft.com/office/officeart/2005/8/layout/bProcess4"/>
    <dgm:cxn modelId="{D069D28C-07A0-4411-9DC7-C6BE7C3EC62E}" type="presOf" srcId="{0B56819A-ADAF-4B4C-84EE-DE349ED7056D}" destId="{41B37302-D829-4E4D-B965-89075CD799A1}" srcOrd="0" destOrd="0" presId="urn:microsoft.com/office/officeart/2005/8/layout/bProcess4"/>
    <dgm:cxn modelId="{D1370BB5-F487-4BF4-B5B7-14AD4BDDDD93}" type="presOf" srcId="{3CF63B6D-BFE1-4DA4-8991-41C4985CB4B6}" destId="{F69FA6FB-2334-4862-A2AD-D5546067AE66}" srcOrd="0" destOrd="0" presId="urn:microsoft.com/office/officeart/2005/8/layout/bProcess4"/>
    <dgm:cxn modelId="{C7FCA78E-8BD2-4388-B3AF-0EBB81D9A400}" srcId="{7C4B42CE-E92A-4617-B6A9-45E5D773491B}" destId="{A8903ED3-0CF1-4087-BB11-D2DCD2C544D2}" srcOrd="5" destOrd="0" parTransId="{D8DEE79F-09EC-4051-9080-CC58D9ED97AF}" sibTransId="{4D6786CB-C65F-45A6-BC5F-7B550CA30485}"/>
    <dgm:cxn modelId="{26C5DA20-31C8-445F-BF2B-709A03B680D4}" srcId="{7C4B42CE-E92A-4617-B6A9-45E5D773491B}" destId="{3E82662A-7636-480D-9898-DB782B604EC8}" srcOrd="1" destOrd="0" parTransId="{2A9C0AAF-03C7-4BC0-8A1C-C6032D5FF421}" sibTransId="{8203DD26-0052-4459-AC5A-423932A72D1A}"/>
    <dgm:cxn modelId="{EB988433-B415-4C3B-A60B-D7EABB804A38}" type="presOf" srcId="{870478BA-75B8-4416-B517-14B693D57EEE}" destId="{5A31DE3A-BA67-4FA6-82A6-12F4AE172C5C}" srcOrd="0" destOrd="0" presId="urn:microsoft.com/office/officeart/2005/8/layout/bProcess4"/>
    <dgm:cxn modelId="{71FB559B-CDD3-4350-BF50-3DE522E60764}" type="presOf" srcId="{942A452E-0C9C-481A-9CDB-764A9B2761BA}" destId="{876F335C-8112-4B73-8C1B-3B2F795EA8D0}" srcOrd="0" destOrd="0" presId="urn:microsoft.com/office/officeart/2005/8/layout/bProcess4"/>
    <dgm:cxn modelId="{208B2861-0558-415C-97A2-AF72BC9BABB9}" type="presOf" srcId="{98268364-CBD1-4AE5-A36E-232DDAD1A662}" destId="{3050E24B-BCBF-4D49-A509-D54017A6921B}" srcOrd="0" destOrd="0" presId="urn:microsoft.com/office/officeart/2005/8/layout/bProcess4"/>
    <dgm:cxn modelId="{AD855CFE-BAB3-450F-A0D9-45BD771CAA25}" srcId="{7C4B42CE-E92A-4617-B6A9-45E5D773491B}" destId="{B3E10724-7AFB-458D-896E-C46A13DAB80F}" srcOrd="3" destOrd="0" parTransId="{BBB29B86-1137-478C-99F4-864D065138A4}" sibTransId="{0B56819A-ADAF-4B4C-84EE-DE349ED7056D}"/>
    <dgm:cxn modelId="{C504C6C4-F06F-4576-890A-E31F82ED5E17}" type="presOf" srcId="{DA526DC3-429C-46E1-9813-EF2731553683}" destId="{AB9DB6C4-2D60-4CF0-96D9-A44D64CBB738}" srcOrd="0" destOrd="0" presId="urn:microsoft.com/office/officeart/2005/8/layout/bProcess4"/>
    <dgm:cxn modelId="{76606BEE-04F0-460B-A682-BABF8C2744E1}" type="presOf" srcId="{815AF832-568C-456C-9BE2-3462064A926A}" destId="{0E44672E-2F33-4684-AE42-E20BCCCFEE4A}" srcOrd="0" destOrd="0" presId="urn:microsoft.com/office/officeart/2005/8/layout/bProcess4"/>
    <dgm:cxn modelId="{9D286EFA-2AB1-4D96-9E49-E212E78EF563}" srcId="{7C4B42CE-E92A-4617-B6A9-45E5D773491B}" destId="{815AF832-568C-456C-9BE2-3462064A926A}" srcOrd="6" destOrd="0" parTransId="{00F7DC9B-F4D1-4BE5-9558-0D9D0ACE2F7C}" sibTransId="{5AA90B9A-23CB-429E-B1F5-54CA0DC197AC}"/>
    <dgm:cxn modelId="{0A647F47-6BE9-4B23-A024-77FF82FE0B3E}" srcId="{7C4B42CE-E92A-4617-B6A9-45E5D773491B}" destId="{15399941-5882-4CFE-83DB-D510A45E08B6}" srcOrd="0" destOrd="0" parTransId="{FF8D9321-32A7-4879-B7E6-C274F814B9A0}" sibTransId="{D8479594-29BB-4EC4-B62F-94979474BEDE}"/>
    <dgm:cxn modelId="{0B61C463-A064-428B-AC01-B53E7A7BD630}" srcId="{7C4B42CE-E92A-4617-B6A9-45E5D773491B}" destId="{942A452E-0C9C-481A-9CDB-764A9B2761BA}" srcOrd="2" destOrd="0" parTransId="{EF41428D-5D50-4DAA-81C9-4A04D12C8788}" sibTransId="{97767FBF-D080-4D11-B97E-815C8780EE10}"/>
    <dgm:cxn modelId="{4054A39D-67B8-4C4C-A6BA-5A9D3EAD34B2}" type="presOf" srcId="{2F5245BE-02B8-4CE3-B841-61074FC36D5D}" destId="{D62639EE-2D9A-477A-B702-63F3D4C43FEA}" srcOrd="0" destOrd="0" presId="urn:microsoft.com/office/officeart/2005/8/layout/bProcess4"/>
    <dgm:cxn modelId="{C9807BE3-8FD2-4059-8D47-038CC559A36F}" srcId="{7C4B42CE-E92A-4617-B6A9-45E5D773491B}" destId="{D51D3B26-71AC-4440-9325-DF930031E90E}" srcOrd="4" destOrd="0" parTransId="{3537116D-4A3C-49FA-BA54-F4E3D410A486}" sibTransId="{870478BA-75B8-4416-B517-14B693D57EEE}"/>
    <dgm:cxn modelId="{6916516A-8796-44E4-A738-F9E7F95E4915}" type="presOf" srcId="{D51D3B26-71AC-4440-9325-DF930031E90E}" destId="{79B156C1-BC48-4765-84D7-78C639676013}" srcOrd="0" destOrd="0" presId="urn:microsoft.com/office/officeart/2005/8/layout/bProcess4"/>
    <dgm:cxn modelId="{4F8972BA-6EE9-433A-B76B-A2D252D4BF26}" type="presOf" srcId="{4C060E5B-A8B7-49B6-9B85-DE56FCA20D49}" destId="{05576FFE-2B58-4CBF-978B-B7915F07C05A}" srcOrd="0" destOrd="0" presId="urn:microsoft.com/office/officeart/2005/8/layout/bProcess4"/>
    <dgm:cxn modelId="{126C7FE8-09D3-4DD4-B73C-76E09C6A6AF9}" type="presOf" srcId="{5AA90B9A-23CB-429E-B1F5-54CA0DC197AC}" destId="{B1E4E42B-543B-4AFD-846A-76843D34DC0F}" srcOrd="0" destOrd="0" presId="urn:microsoft.com/office/officeart/2005/8/layout/bProcess4"/>
    <dgm:cxn modelId="{C3786805-1832-4762-8109-3ECFED866B3E}" srcId="{7C4B42CE-E92A-4617-B6A9-45E5D773491B}" destId="{4C060E5B-A8B7-49B6-9B85-DE56FCA20D49}" srcOrd="10" destOrd="0" parTransId="{39669DE0-8EF1-4677-A6AB-E6941DF7898F}" sibTransId="{273C46EF-62BF-44CB-80F9-8A4DA0F9F64C}"/>
    <dgm:cxn modelId="{CBF97232-5840-456D-BC23-D803D57FD89E}" type="presOf" srcId="{D8479594-29BB-4EC4-B62F-94979474BEDE}" destId="{325FBABD-66FE-49A0-B579-C7E7485A51A3}" srcOrd="0" destOrd="0" presId="urn:microsoft.com/office/officeart/2005/8/layout/bProcess4"/>
    <dgm:cxn modelId="{CCB514F9-62C2-4BAD-B801-1B96E44B8036}" type="presOf" srcId="{B3E10724-7AFB-458D-896E-C46A13DAB80F}" destId="{4A3205E4-DE32-4D33-B8A2-CF37A4304448}" srcOrd="0" destOrd="0" presId="urn:microsoft.com/office/officeart/2005/8/layout/bProcess4"/>
    <dgm:cxn modelId="{6C897B73-4294-462B-B83C-BBB269E899CF}" type="presOf" srcId="{3E82662A-7636-480D-9898-DB782B604EC8}" destId="{733328B7-630E-4669-9D50-03B899639CAC}" srcOrd="0" destOrd="0" presId="urn:microsoft.com/office/officeart/2005/8/layout/bProcess4"/>
    <dgm:cxn modelId="{C4A05F8B-4F55-4159-A69C-2BC70AAF0DC1}" type="presParOf" srcId="{15E40E70-5EFA-482A-A373-E095496B37BF}" destId="{7B0AAA90-51DB-4BF2-ABFD-7EDF1DC9AD46}" srcOrd="0" destOrd="0" presId="urn:microsoft.com/office/officeart/2005/8/layout/bProcess4"/>
    <dgm:cxn modelId="{3431DF69-BEF6-40D2-A07D-B3F763FB0565}" type="presParOf" srcId="{7B0AAA90-51DB-4BF2-ABFD-7EDF1DC9AD46}" destId="{039249CD-666B-4D8C-B43A-D5CEB49A1F3B}" srcOrd="0" destOrd="0" presId="urn:microsoft.com/office/officeart/2005/8/layout/bProcess4"/>
    <dgm:cxn modelId="{C42E355B-B779-4FB2-AC5E-DDA29A03BE56}" type="presParOf" srcId="{7B0AAA90-51DB-4BF2-ABFD-7EDF1DC9AD46}" destId="{585FA143-DD1C-4AAF-8E38-81F51946FC02}" srcOrd="1" destOrd="0" presId="urn:microsoft.com/office/officeart/2005/8/layout/bProcess4"/>
    <dgm:cxn modelId="{289F5849-4431-4E55-A5F9-5F0F305F6B87}" type="presParOf" srcId="{15E40E70-5EFA-482A-A373-E095496B37BF}" destId="{325FBABD-66FE-49A0-B579-C7E7485A51A3}" srcOrd="1" destOrd="0" presId="urn:microsoft.com/office/officeart/2005/8/layout/bProcess4"/>
    <dgm:cxn modelId="{DBB4A26E-09A6-42BC-AEC9-D41BB2339246}" type="presParOf" srcId="{15E40E70-5EFA-482A-A373-E095496B37BF}" destId="{0A102C74-33FC-4B94-9790-2D3114416798}" srcOrd="2" destOrd="0" presId="urn:microsoft.com/office/officeart/2005/8/layout/bProcess4"/>
    <dgm:cxn modelId="{5A00574B-74DF-4709-848D-F9F460ABC765}" type="presParOf" srcId="{0A102C74-33FC-4B94-9790-2D3114416798}" destId="{94945024-D008-45F0-A8CB-F5550B365BE6}" srcOrd="0" destOrd="0" presId="urn:microsoft.com/office/officeart/2005/8/layout/bProcess4"/>
    <dgm:cxn modelId="{66FC781A-5EC0-41A4-8BC5-984873B5B7A5}" type="presParOf" srcId="{0A102C74-33FC-4B94-9790-2D3114416798}" destId="{733328B7-630E-4669-9D50-03B899639CAC}" srcOrd="1" destOrd="0" presId="urn:microsoft.com/office/officeart/2005/8/layout/bProcess4"/>
    <dgm:cxn modelId="{6D1189B9-EE44-4388-A6A9-F3E3A075F0D5}" type="presParOf" srcId="{15E40E70-5EFA-482A-A373-E095496B37BF}" destId="{40F9A4F9-1B84-42F1-98E8-338EBC84E63B}" srcOrd="3" destOrd="0" presId="urn:microsoft.com/office/officeart/2005/8/layout/bProcess4"/>
    <dgm:cxn modelId="{9AFDA8F8-423B-4509-895E-74E2E407FB08}" type="presParOf" srcId="{15E40E70-5EFA-482A-A373-E095496B37BF}" destId="{7F9A5997-6DA2-45A9-879C-02AC96E16C05}" srcOrd="4" destOrd="0" presId="urn:microsoft.com/office/officeart/2005/8/layout/bProcess4"/>
    <dgm:cxn modelId="{645942F8-C00D-477D-A6ED-8A6908F66E0F}" type="presParOf" srcId="{7F9A5997-6DA2-45A9-879C-02AC96E16C05}" destId="{3374F26F-583D-49C1-AAE4-AE38B6F0176B}" srcOrd="0" destOrd="0" presId="urn:microsoft.com/office/officeart/2005/8/layout/bProcess4"/>
    <dgm:cxn modelId="{CF50975B-E762-4009-92FE-E313E2299204}" type="presParOf" srcId="{7F9A5997-6DA2-45A9-879C-02AC96E16C05}" destId="{876F335C-8112-4B73-8C1B-3B2F795EA8D0}" srcOrd="1" destOrd="0" presId="urn:microsoft.com/office/officeart/2005/8/layout/bProcess4"/>
    <dgm:cxn modelId="{FCF319FB-9FD9-497F-9A84-E085E9BC8040}" type="presParOf" srcId="{15E40E70-5EFA-482A-A373-E095496B37BF}" destId="{BA707617-F4CA-450A-A02D-35EDD8825775}" srcOrd="5" destOrd="0" presId="urn:microsoft.com/office/officeart/2005/8/layout/bProcess4"/>
    <dgm:cxn modelId="{08C22143-1914-499C-A4F0-0ED8B026A59B}" type="presParOf" srcId="{15E40E70-5EFA-482A-A373-E095496B37BF}" destId="{1AC9EAE1-5DC4-42B4-AB5F-5C44B355CB1E}" srcOrd="6" destOrd="0" presId="urn:microsoft.com/office/officeart/2005/8/layout/bProcess4"/>
    <dgm:cxn modelId="{72CC0A98-5AED-4573-9ABB-1AD52E81702C}" type="presParOf" srcId="{1AC9EAE1-5DC4-42B4-AB5F-5C44B355CB1E}" destId="{B9EEF992-4EA5-4525-B389-7E9A9D52E064}" srcOrd="0" destOrd="0" presId="urn:microsoft.com/office/officeart/2005/8/layout/bProcess4"/>
    <dgm:cxn modelId="{2A85BD51-92A0-4921-B78C-4B6BA0A8F9FC}" type="presParOf" srcId="{1AC9EAE1-5DC4-42B4-AB5F-5C44B355CB1E}" destId="{4A3205E4-DE32-4D33-B8A2-CF37A4304448}" srcOrd="1" destOrd="0" presId="urn:microsoft.com/office/officeart/2005/8/layout/bProcess4"/>
    <dgm:cxn modelId="{C5A0FD83-F25D-4800-A658-1D49CE98A608}" type="presParOf" srcId="{15E40E70-5EFA-482A-A373-E095496B37BF}" destId="{41B37302-D829-4E4D-B965-89075CD799A1}" srcOrd="7" destOrd="0" presId="urn:microsoft.com/office/officeart/2005/8/layout/bProcess4"/>
    <dgm:cxn modelId="{51958F6C-56B1-455A-AFFA-BB974E1D3CB1}" type="presParOf" srcId="{15E40E70-5EFA-482A-A373-E095496B37BF}" destId="{9265F2CC-924F-46F2-8FBF-8C5AB08365EA}" srcOrd="8" destOrd="0" presId="urn:microsoft.com/office/officeart/2005/8/layout/bProcess4"/>
    <dgm:cxn modelId="{E0D36033-7BCB-4F33-AF3E-2177933F4B7C}" type="presParOf" srcId="{9265F2CC-924F-46F2-8FBF-8C5AB08365EA}" destId="{3543D4C6-8442-4936-857C-085D9B20482B}" srcOrd="0" destOrd="0" presId="urn:microsoft.com/office/officeart/2005/8/layout/bProcess4"/>
    <dgm:cxn modelId="{50307D12-C317-4AE6-A55A-767C8655F86B}" type="presParOf" srcId="{9265F2CC-924F-46F2-8FBF-8C5AB08365EA}" destId="{79B156C1-BC48-4765-84D7-78C639676013}" srcOrd="1" destOrd="0" presId="urn:microsoft.com/office/officeart/2005/8/layout/bProcess4"/>
    <dgm:cxn modelId="{CA094003-1B2A-47DF-81B7-00005603714B}" type="presParOf" srcId="{15E40E70-5EFA-482A-A373-E095496B37BF}" destId="{5A31DE3A-BA67-4FA6-82A6-12F4AE172C5C}" srcOrd="9" destOrd="0" presId="urn:microsoft.com/office/officeart/2005/8/layout/bProcess4"/>
    <dgm:cxn modelId="{D566F9B6-27C6-4A8A-BC65-13CABADD0DB6}" type="presParOf" srcId="{15E40E70-5EFA-482A-A373-E095496B37BF}" destId="{002E581C-93B9-4882-876D-945D034535DB}" srcOrd="10" destOrd="0" presId="urn:microsoft.com/office/officeart/2005/8/layout/bProcess4"/>
    <dgm:cxn modelId="{F289222C-41B0-40BD-A80E-C386480BBF5F}" type="presParOf" srcId="{002E581C-93B9-4882-876D-945D034535DB}" destId="{3EEE9C95-854D-4B56-87B6-AA583ABB19CB}" srcOrd="0" destOrd="0" presId="urn:microsoft.com/office/officeart/2005/8/layout/bProcess4"/>
    <dgm:cxn modelId="{96CBD36B-9EFC-4470-8159-4AB32BD8266E}" type="presParOf" srcId="{002E581C-93B9-4882-876D-945D034535DB}" destId="{31D93C51-156D-4DB4-898B-FB5F25CF426A}" srcOrd="1" destOrd="0" presId="urn:microsoft.com/office/officeart/2005/8/layout/bProcess4"/>
    <dgm:cxn modelId="{F20ABCBF-4A37-412F-95B6-DD6D0A0666F9}" type="presParOf" srcId="{15E40E70-5EFA-482A-A373-E095496B37BF}" destId="{EC3FBF3C-1C52-40C8-967B-217D1C5D6333}" srcOrd="11" destOrd="0" presId="urn:microsoft.com/office/officeart/2005/8/layout/bProcess4"/>
    <dgm:cxn modelId="{C181EC00-AF47-4BC4-8F45-9C5A9CA17194}" type="presParOf" srcId="{15E40E70-5EFA-482A-A373-E095496B37BF}" destId="{C3C308C8-B398-432A-80F5-31372A3B6F93}" srcOrd="12" destOrd="0" presId="urn:microsoft.com/office/officeart/2005/8/layout/bProcess4"/>
    <dgm:cxn modelId="{7EF8FBF0-02AD-48DF-AEC5-52DE03A07DB1}" type="presParOf" srcId="{C3C308C8-B398-432A-80F5-31372A3B6F93}" destId="{1F627F49-00A1-497F-BD47-FFB445BEF621}" srcOrd="0" destOrd="0" presId="urn:microsoft.com/office/officeart/2005/8/layout/bProcess4"/>
    <dgm:cxn modelId="{590A728A-C026-4979-9339-FD3DADB190FE}" type="presParOf" srcId="{C3C308C8-B398-432A-80F5-31372A3B6F93}" destId="{0E44672E-2F33-4684-AE42-E20BCCCFEE4A}" srcOrd="1" destOrd="0" presId="urn:microsoft.com/office/officeart/2005/8/layout/bProcess4"/>
    <dgm:cxn modelId="{360ABC59-3C75-4E9F-B02E-138331E8651D}" type="presParOf" srcId="{15E40E70-5EFA-482A-A373-E095496B37BF}" destId="{B1E4E42B-543B-4AFD-846A-76843D34DC0F}" srcOrd="13" destOrd="0" presId="urn:microsoft.com/office/officeart/2005/8/layout/bProcess4"/>
    <dgm:cxn modelId="{FC204A91-56CB-4E2D-A5BC-25C34D79BBEF}" type="presParOf" srcId="{15E40E70-5EFA-482A-A373-E095496B37BF}" destId="{2E9ECE41-6230-4D36-B714-C1903B197101}" srcOrd="14" destOrd="0" presId="urn:microsoft.com/office/officeart/2005/8/layout/bProcess4"/>
    <dgm:cxn modelId="{FBE9FCB8-E1FE-4406-B988-0F25027B90FE}" type="presParOf" srcId="{2E9ECE41-6230-4D36-B714-C1903B197101}" destId="{9E734AA2-23D4-4022-988D-BFACBF52E525}" srcOrd="0" destOrd="0" presId="urn:microsoft.com/office/officeart/2005/8/layout/bProcess4"/>
    <dgm:cxn modelId="{642ABCD8-48FF-4FCD-B33D-F583336FBA47}" type="presParOf" srcId="{2E9ECE41-6230-4D36-B714-C1903B197101}" destId="{3050E24B-BCBF-4D49-A509-D54017A6921B}" srcOrd="1" destOrd="0" presId="urn:microsoft.com/office/officeart/2005/8/layout/bProcess4"/>
    <dgm:cxn modelId="{37FB90BD-F8F8-4CE4-8764-06B66832D7DE}" type="presParOf" srcId="{15E40E70-5EFA-482A-A373-E095496B37BF}" destId="{F69FA6FB-2334-4862-A2AD-D5546067AE66}" srcOrd="15" destOrd="0" presId="urn:microsoft.com/office/officeart/2005/8/layout/bProcess4"/>
    <dgm:cxn modelId="{8DEC6A91-632C-4E50-8F18-9532F37E9F8D}" type="presParOf" srcId="{15E40E70-5EFA-482A-A373-E095496B37BF}" destId="{C58AB40D-12DA-4F00-849F-B1326644E949}" srcOrd="16" destOrd="0" presId="urn:microsoft.com/office/officeart/2005/8/layout/bProcess4"/>
    <dgm:cxn modelId="{24808FBF-798D-4991-A95E-D61E2E048866}" type="presParOf" srcId="{C58AB40D-12DA-4F00-849F-B1326644E949}" destId="{7015709A-255C-4CDE-9647-45DCF5E0B695}" srcOrd="0" destOrd="0" presId="urn:microsoft.com/office/officeart/2005/8/layout/bProcess4"/>
    <dgm:cxn modelId="{0ED6C3A1-CFA4-4164-AB2E-956F0A8B6058}" type="presParOf" srcId="{C58AB40D-12DA-4F00-849F-B1326644E949}" destId="{D62639EE-2D9A-477A-B702-63F3D4C43FEA}" srcOrd="1" destOrd="0" presId="urn:microsoft.com/office/officeart/2005/8/layout/bProcess4"/>
    <dgm:cxn modelId="{90448F91-D5CB-4AFC-9F7A-39422A8F5F44}" type="presParOf" srcId="{15E40E70-5EFA-482A-A373-E095496B37BF}" destId="{732B1946-DA9E-4384-93C5-4F54C9DC1B9D}" srcOrd="17" destOrd="0" presId="urn:microsoft.com/office/officeart/2005/8/layout/bProcess4"/>
    <dgm:cxn modelId="{F45B2ECE-070D-4362-865E-B61249767413}" type="presParOf" srcId="{15E40E70-5EFA-482A-A373-E095496B37BF}" destId="{D28E095F-4979-449A-90A0-03C0C9A70550}" srcOrd="18" destOrd="0" presId="urn:microsoft.com/office/officeart/2005/8/layout/bProcess4"/>
    <dgm:cxn modelId="{BC5661C0-DD12-4443-A5AB-0385CB8F7ABB}" type="presParOf" srcId="{D28E095F-4979-449A-90A0-03C0C9A70550}" destId="{E1E02C55-C3D1-4266-B62F-70D12497755E}" srcOrd="0" destOrd="0" presId="urn:microsoft.com/office/officeart/2005/8/layout/bProcess4"/>
    <dgm:cxn modelId="{C2392C8C-4018-437A-AFF9-AB4F2987CC4B}" type="presParOf" srcId="{D28E095F-4979-449A-90A0-03C0C9A70550}" destId="{DDE924AE-7604-46A8-87BC-DC3F83B5A14E}" srcOrd="1" destOrd="0" presId="urn:microsoft.com/office/officeart/2005/8/layout/bProcess4"/>
    <dgm:cxn modelId="{8B19A854-14BD-4F7B-98F2-205A6241345B}" type="presParOf" srcId="{15E40E70-5EFA-482A-A373-E095496B37BF}" destId="{AB9DB6C4-2D60-4CF0-96D9-A44D64CBB738}" srcOrd="19" destOrd="0" presId="urn:microsoft.com/office/officeart/2005/8/layout/bProcess4"/>
    <dgm:cxn modelId="{F218E77F-2007-4246-A7A4-503E7FEDD37D}" type="presParOf" srcId="{15E40E70-5EFA-482A-A373-E095496B37BF}" destId="{82AD4545-44D0-4A17-A972-D9ADC63E2BBC}" srcOrd="20" destOrd="0" presId="urn:microsoft.com/office/officeart/2005/8/layout/bProcess4"/>
    <dgm:cxn modelId="{B64392ED-B980-4842-AA11-5445BF57182E}" type="presParOf" srcId="{82AD4545-44D0-4A17-A972-D9ADC63E2BBC}" destId="{2FB7FA7C-1E49-4951-AC6A-18975B0772A0}" srcOrd="0" destOrd="0" presId="urn:microsoft.com/office/officeart/2005/8/layout/bProcess4"/>
    <dgm:cxn modelId="{CFFA5165-15A9-4E28-9023-A5D166F20DFB}" type="presParOf" srcId="{82AD4545-44D0-4A17-A972-D9ADC63E2BBC}" destId="{05576FFE-2B58-4CBF-978B-B7915F07C05A}" srcOrd="1" destOrd="0" presId="urn:microsoft.com/office/officeart/2005/8/layout/bProcess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17E63DD-0BE3-44F8-9FF6-BABE7968D6C9}" type="doc">
      <dgm:prSet loTypeId="urn:microsoft.com/office/officeart/2005/8/layout/vList5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C1BDDA7-046E-49DD-BE16-4ED071283A4D}">
      <dgm:prSet phldrT="[Текст]" custT="1"/>
      <dgm:spPr/>
      <dgm:t>
        <a:bodyPr/>
        <a:lstStyle/>
        <a:p>
          <a:r>
            <a:rPr lang="ru-RU" sz="6000" b="1" dirty="0" smtClean="0">
              <a:latin typeface="Times New Roman" pitchFamily="18" charset="0"/>
              <a:cs typeface="Times New Roman" pitchFamily="18" charset="0"/>
            </a:rPr>
            <a:t>G</a:t>
          </a:r>
          <a:endParaRPr lang="ru-RU" sz="6000" b="1" dirty="0">
            <a:latin typeface="Times New Roman" pitchFamily="18" charset="0"/>
            <a:cs typeface="Times New Roman" pitchFamily="18" charset="0"/>
          </a:endParaRPr>
        </a:p>
      </dgm:t>
    </dgm:pt>
    <dgm:pt modelId="{72D63586-686F-4C64-BFCF-032A1C43BB8F}" type="parTrans" cxnId="{1B77F1C5-D166-479B-A6D7-10A911A44EEC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3A0F48E7-02BD-4DD8-A021-B8108E68FA00}" type="sibTrans" cxnId="{1B77F1C5-D166-479B-A6D7-10A911A44EEC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1D5EFE4D-A1F3-435F-89C8-01CD2CFBF042}">
      <dgm:prSet phldrT="[Текст]" custT="1"/>
      <dgm:spPr/>
      <dgm:t>
        <a:bodyPr/>
        <a:lstStyle/>
        <a:p>
          <a:r>
            <a:rPr lang="ru-RU" sz="2800" b="1" i="1" dirty="0" err="1" smtClean="0">
              <a:latin typeface="Times New Roman" pitchFamily="18" charset="0"/>
              <a:cs typeface="Times New Roman" pitchFamily="18" charset="0"/>
            </a:rPr>
            <a:t>goal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 – цель  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B8BA2959-4844-4372-958A-024DD84D714B}" type="parTrans" cxnId="{45652D0E-908F-4CF4-9AD8-C60D3EDF7B3A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353DEDAB-507C-409C-9487-59BB477491C2}" type="sibTrans" cxnId="{45652D0E-908F-4CF4-9AD8-C60D3EDF7B3A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6E63079A-B7F7-4797-B9D7-85EB089EFB64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чего я хочу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66DF341C-ACAC-40B6-8C48-F6671E2B3BB7}" type="parTrans" cxnId="{3B46B798-FC2A-48A7-B4B2-6F6840DE9C3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89AB317B-5AA9-404B-9D32-1228D2B4E844}" type="sibTrans" cxnId="{3B46B798-FC2A-48A7-B4B2-6F6840DE9C3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3DCC791D-23A7-48EC-AAA1-F2F4872822BA}">
      <dgm:prSet phldrT="[Текст]" custT="1"/>
      <dgm:spPr/>
      <dgm:t>
        <a:bodyPr/>
        <a:lstStyle/>
        <a:p>
          <a:r>
            <a:rPr lang="ru-RU" sz="6000" b="1" dirty="0" smtClean="0">
              <a:latin typeface="Times New Roman" pitchFamily="18" charset="0"/>
              <a:cs typeface="Times New Roman" pitchFamily="18" charset="0"/>
            </a:rPr>
            <a:t>R</a:t>
          </a:r>
          <a:endParaRPr lang="ru-RU" sz="6000" b="1" dirty="0">
            <a:latin typeface="Times New Roman" pitchFamily="18" charset="0"/>
            <a:cs typeface="Times New Roman" pitchFamily="18" charset="0"/>
          </a:endParaRPr>
        </a:p>
      </dgm:t>
    </dgm:pt>
    <dgm:pt modelId="{61430FAA-AE4E-40FB-AA2D-87A9E2A608FF}" type="parTrans" cxnId="{07226E58-7DBF-4F02-B937-B7DFDA3A90B1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9DE006AD-3736-4E28-A841-B43B80B99889}" type="sibTrans" cxnId="{07226E58-7DBF-4F02-B937-B7DFDA3A90B1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4F3BAF50-CB59-479D-A405-93E4302517B3}">
      <dgm:prSet phldrT="[Текст]" custT="1"/>
      <dgm:spPr/>
      <dgm:t>
        <a:bodyPr/>
        <a:lstStyle/>
        <a:p>
          <a:r>
            <a:rPr lang="ru-RU" sz="2800" b="1" i="1" dirty="0" err="1" smtClean="0">
              <a:latin typeface="Times New Roman" pitchFamily="18" charset="0"/>
              <a:cs typeface="Times New Roman" pitchFamily="18" charset="0"/>
            </a:rPr>
            <a:t>reality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 – реальность   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6150437D-BADE-46CD-AB57-EB55EF6B9FFB}" type="parTrans" cxnId="{E8621B44-F8C2-4DC0-B6AD-E4A7A07BFF12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73A14746-17F6-4178-8E54-D578F1039ED3}" type="sibTrans" cxnId="{E8621B44-F8C2-4DC0-B6AD-E4A7A07BFF12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7EAF5E1D-90DD-4C4D-9019-42BC73C0594E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что происходит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44BE9C80-81C2-4949-ADDE-957C4A6E0A11}" type="parTrans" cxnId="{8186B144-44B1-4F1F-91DF-F449A72A658A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D3EAC405-883E-444F-B825-C3F0237FCF85}" type="sibTrans" cxnId="{8186B144-44B1-4F1F-91DF-F449A72A658A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F02F5004-F742-4DBD-B1D1-ADA417963242}">
      <dgm:prSet phldrT="[Текст]" custT="1"/>
      <dgm:spPr/>
      <dgm:t>
        <a:bodyPr/>
        <a:lstStyle/>
        <a:p>
          <a:r>
            <a:rPr lang="ru-RU" sz="6000" b="1" dirty="0" smtClean="0">
              <a:latin typeface="Times New Roman" pitchFamily="18" charset="0"/>
              <a:cs typeface="Times New Roman" pitchFamily="18" charset="0"/>
            </a:rPr>
            <a:t>O</a:t>
          </a:r>
          <a:endParaRPr lang="ru-RU" sz="6000" b="1" dirty="0">
            <a:latin typeface="Times New Roman" pitchFamily="18" charset="0"/>
            <a:cs typeface="Times New Roman" pitchFamily="18" charset="0"/>
          </a:endParaRPr>
        </a:p>
      </dgm:t>
    </dgm:pt>
    <dgm:pt modelId="{426FCF98-792B-46F5-A298-A96025EDA21B}" type="parTrans" cxnId="{EE701408-251F-4811-880E-272E4D606BF8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A9F80C33-4FAF-4D9E-B7D9-6CE8B1B7793A}" type="sibTrans" cxnId="{EE701408-251F-4811-880E-272E4D606BF8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CB6780BF-A89C-497F-BA07-DE958F6DAB7C}">
      <dgm:prSet phldrT="[Текст]" custT="1"/>
      <dgm:spPr/>
      <dgm:t>
        <a:bodyPr/>
        <a:lstStyle/>
        <a:p>
          <a:r>
            <a:rPr lang="ru-RU" sz="2800" b="1" i="1" dirty="0" err="1" smtClean="0">
              <a:latin typeface="Times New Roman" pitchFamily="18" charset="0"/>
              <a:cs typeface="Times New Roman" pitchFamily="18" charset="0"/>
            </a:rPr>
            <a:t>option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 – опции  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20AF891E-6FC8-4AB6-BDAF-408F6D2294C5}" type="parTrans" cxnId="{AE700C8B-902D-49DB-928E-2BD18C21FAC7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C8FE7E35-17E5-4A7F-9959-849A393B3C1E}" type="sibTrans" cxnId="{AE700C8B-902D-49DB-928E-2BD18C21FAC7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99F7C973-2618-4B6C-85B9-7665B9E00A54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что я мог бы сделать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A6EC3859-DECD-487E-A661-433CB9192D2F}" type="parTrans" cxnId="{A5FC2A6A-4D69-4317-B5F2-42E900820C5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EA3F4FD3-B9CE-407C-9940-4C8F45CF13E4}" type="sibTrans" cxnId="{A5FC2A6A-4D69-4317-B5F2-42E900820C5E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456A18D8-29A0-461A-9CFF-9ECA38FEEC5B}">
      <dgm:prSet phldrT="[Текст]" custT="1"/>
      <dgm:spPr/>
      <dgm:t>
        <a:bodyPr/>
        <a:lstStyle/>
        <a:p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что я буду делать 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1CC8860B-9DFB-45ED-A841-E71D2A8C72E3}" type="parTrans" cxnId="{0060E91C-24D0-4701-AB08-7E50144C0561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E5E1D35B-DE3E-4CCB-8B90-AF678B1319B7}" type="sibTrans" cxnId="{0060E91C-24D0-4701-AB08-7E50144C0561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40BB57B1-B2FC-4694-9178-47DFE07CD2B5}">
      <dgm:prSet phldrT="[Текст]" custT="1"/>
      <dgm:spPr/>
      <dgm:t>
        <a:bodyPr/>
        <a:lstStyle/>
        <a:p>
          <a:r>
            <a:rPr lang="ru-RU" sz="6000" b="1" dirty="0" smtClean="0">
              <a:latin typeface="Times New Roman" pitchFamily="18" charset="0"/>
              <a:cs typeface="Times New Roman" pitchFamily="18" charset="0"/>
            </a:rPr>
            <a:t>W</a:t>
          </a:r>
          <a:endParaRPr lang="ru-RU" sz="6000" b="1" dirty="0">
            <a:latin typeface="Times New Roman" pitchFamily="18" charset="0"/>
            <a:cs typeface="Times New Roman" pitchFamily="18" charset="0"/>
          </a:endParaRPr>
        </a:p>
      </dgm:t>
    </dgm:pt>
    <dgm:pt modelId="{B4391A18-84FE-48BB-A241-FD704ECBE0D2}" type="parTrans" cxnId="{B055603E-FB44-4DE3-9EDA-CDBA622FCD96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8DB700BB-6640-4623-AF9A-F0F140616251}" type="sibTrans" cxnId="{B055603E-FB44-4DE3-9EDA-CDBA622FCD96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5DD591D9-EB6D-4057-92D6-48B1CC326FBF}">
      <dgm:prSet phldrT="[Текст]" custT="1"/>
      <dgm:spPr/>
      <dgm:t>
        <a:bodyPr/>
        <a:lstStyle/>
        <a:p>
          <a:r>
            <a:rPr lang="ru-RU" sz="2800" b="1" i="1" dirty="0" err="1" smtClean="0">
              <a:latin typeface="Times New Roman" pitchFamily="18" charset="0"/>
              <a:cs typeface="Times New Roman" pitchFamily="18" charset="0"/>
            </a:rPr>
            <a:t>will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 – будет</a:t>
          </a:r>
          <a:endParaRPr lang="ru-RU" sz="2800" b="1" i="1" dirty="0">
            <a:latin typeface="Times New Roman" pitchFamily="18" charset="0"/>
            <a:cs typeface="Times New Roman" pitchFamily="18" charset="0"/>
          </a:endParaRPr>
        </a:p>
      </dgm:t>
    </dgm:pt>
    <dgm:pt modelId="{63B1FE13-11D9-4B51-92EE-69E9D77900C8}" type="parTrans" cxnId="{E9521623-3733-41CB-A5DC-E447AACE0799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6704B974-82AC-4F24-A29E-EB16851FAA2D}" type="sibTrans" cxnId="{E9521623-3733-41CB-A5DC-E447AACE0799}">
      <dgm:prSet/>
      <dgm:spPr/>
      <dgm:t>
        <a:bodyPr/>
        <a:lstStyle/>
        <a:p>
          <a:endParaRPr lang="ru-RU" sz="2400" b="1">
            <a:latin typeface="Times New Roman" pitchFamily="18" charset="0"/>
            <a:cs typeface="Times New Roman" pitchFamily="18" charset="0"/>
          </a:endParaRPr>
        </a:p>
      </dgm:t>
    </dgm:pt>
    <dgm:pt modelId="{9B6AE20F-34FB-4C49-9C70-8F37DFF2C8C1}" type="pres">
      <dgm:prSet presAssocID="{117E63DD-0BE3-44F8-9FF6-BABE7968D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51729F-DA5A-4F86-A78D-194D13BA935B}" type="pres">
      <dgm:prSet presAssocID="{2C1BDDA7-046E-49DD-BE16-4ED071283A4D}" presName="linNode" presStyleCnt="0"/>
      <dgm:spPr/>
    </dgm:pt>
    <dgm:pt modelId="{7FB28849-7764-40FB-8DA6-8BAB5C407CD5}" type="pres">
      <dgm:prSet presAssocID="{2C1BDDA7-046E-49DD-BE16-4ED071283A4D}" presName="parentText" presStyleLbl="node1" presStyleIdx="0" presStyleCnt="4" custScaleX="73962" custLinFactNeighborX="-5745" custLinFactNeighborY="-29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77178-2C61-46E0-835F-3B529E2C6560}" type="pres">
      <dgm:prSet presAssocID="{2C1BDDA7-046E-49DD-BE16-4ED071283A4D}" presName="descendantText" presStyleLbl="alignAccFollowNode1" presStyleIdx="0" presStyleCnt="4" custLinFactNeighborX="-11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C898F9-F847-4AF1-A89F-9096D68BBB54}" type="pres">
      <dgm:prSet presAssocID="{3A0F48E7-02BD-4DD8-A021-B8108E68FA00}" presName="sp" presStyleCnt="0"/>
      <dgm:spPr/>
    </dgm:pt>
    <dgm:pt modelId="{61B437F7-3D6A-4FE7-9E52-C1EE94D3CCE0}" type="pres">
      <dgm:prSet presAssocID="{3DCC791D-23A7-48EC-AAA1-F2F4872822BA}" presName="linNode" presStyleCnt="0"/>
      <dgm:spPr/>
    </dgm:pt>
    <dgm:pt modelId="{E2935EC3-8000-461F-AA63-B68B2957130C}" type="pres">
      <dgm:prSet presAssocID="{3DCC791D-23A7-48EC-AAA1-F2F4872822BA}" presName="parentText" presStyleLbl="node1" presStyleIdx="1" presStyleCnt="4" custScaleX="73962" custLinFactNeighborX="-5745" custLinFactNeighborY="-29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61A873-180E-478E-AF44-80535E307F0D}" type="pres">
      <dgm:prSet presAssocID="{3DCC791D-23A7-48EC-AAA1-F2F4872822BA}" presName="descendantText" presStyleLbl="alignAccFollowNode1" presStyleIdx="1" presStyleCnt="4" custAng="0" custLinFactNeighborX="-11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34845-D36D-4D98-B5C0-221A0B137971}" type="pres">
      <dgm:prSet presAssocID="{9DE006AD-3736-4E28-A841-B43B80B99889}" presName="sp" presStyleCnt="0"/>
      <dgm:spPr/>
    </dgm:pt>
    <dgm:pt modelId="{5F1FDBFA-8A3A-45DC-B6EB-CA657C7859CD}" type="pres">
      <dgm:prSet presAssocID="{F02F5004-F742-4DBD-B1D1-ADA417963242}" presName="linNode" presStyleCnt="0"/>
      <dgm:spPr/>
    </dgm:pt>
    <dgm:pt modelId="{819208AA-C369-4F8A-8405-B349399AB484}" type="pres">
      <dgm:prSet presAssocID="{F02F5004-F742-4DBD-B1D1-ADA417963242}" presName="parentText" presStyleLbl="node1" presStyleIdx="2" presStyleCnt="4" custScaleX="73962" custLinFactNeighborX="-5745" custLinFactNeighborY="-29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D38273-B569-4C91-8792-399E9EF1B521}" type="pres">
      <dgm:prSet presAssocID="{F02F5004-F742-4DBD-B1D1-ADA417963242}" presName="descendantText" presStyleLbl="alignAccFollowNode1" presStyleIdx="2" presStyleCnt="4" custLinFactNeighborX="-11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EA6087-AC7C-4CA0-A0C8-510F3F2035B9}" type="pres">
      <dgm:prSet presAssocID="{A9F80C33-4FAF-4D9E-B7D9-6CE8B1B7793A}" presName="sp" presStyleCnt="0"/>
      <dgm:spPr/>
    </dgm:pt>
    <dgm:pt modelId="{0A8169B9-4B8E-4EA6-97D2-C3227DD56B75}" type="pres">
      <dgm:prSet presAssocID="{40BB57B1-B2FC-4694-9178-47DFE07CD2B5}" presName="linNode" presStyleCnt="0"/>
      <dgm:spPr/>
    </dgm:pt>
    <dgm:pt modelId="{6058CF9E-E023-4640-B8BE-7E24F30BB057}" type="pres">
      <dgm:prSet presAssocID="{40BB57B1-B2FC-4694-9178-47DFE07CD2B5}" presName="parentText" presStyleLbl="node1" presStyleIdx="3" presStyleCnt="4" custScaleX="73962" custLinFactNeighborX="-5745" custLinFactNeighborY="-29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E7F31-BDCF-4DCD-B10D-B0E032FCB220}" type="pres">
      <dgm:prSet presAssocID="{40BB57B1-B2FC-4694-9178-47DFE07CD2B5}" presName="descendantText" presStyleLbl="alignAccFollowNode1" presStyleIdx="3" presStyleCnt="4" custLinFactNeighborX="-11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86B144-44B1-4F1F-91DF-F449A72A658A}" srcId="{3DCC791D-23A7-48EC-AAA1-F2F4872822BA}" destId="{7EAF5E1D-90DD-4C4D-9019-42BC73C0594E}" srcOrd="1" destOrd="0" parTransId="{44BE9C80-81C2-4949-ADDE-957C4A6E0A11}" sibTransId="{D3EAC405-883E-444F-B825-C3F0237FCF85}"/>
    <dgm:cxn modelId="{3B46B798-FC2A-48A7-B4B2-6F6840DE9C3E}" srcId="{2C1BDDA7-046E-49DD-BE16-4ED071283A4D}" destId="{6E63079A-B7F7-4797-B9D7-85EB089EFB64}" srcOrd="1" destOrd="0" parTransId="{66DF341C-ACAC-40B6-8C48-F6671E2B3BB7}" sibTransId="{89AB317B-5AA9-404B-9D32-1228D2B4E844}"/>
    <dgm:cxn modelId="{C02DDF02-6A40-4CE7-AF64-362FBF876CDE}" type="presOf" srcId="{CB6780BF-A89C-497F-BA07-DE958F6DAB7C}" destId="{90D38273-B569-4C91-8792-399E9EF1B521}" srcOrd="0" destOrd="0" presId="urn:microsoft.com/office/officeart/2005/8/layout/vList5"/>
    <dgm:cxn modelId="{EE701408-251F-4811-880E-272E4D606BF8}" srcId="{117E63DD-0BE3-44F8-9FF6-BABE7968D6C9}" destId="{F02F5004-F742-4DBD-B1D1-ADA417963242}" srcOrd="2" destOrd="0" parTransId="{426FCF98-792B-46F5-A298-A96025EDA21B}" sibTransId="{A9F80C33-4FAF-4D9E-B7D9-6CE8B1B7793A}"/>
    <dgm:cxn modelId="{E9521623-3733-41CB-A5DC-E447AACE0799}" srcId="{40BB57B1-B2FC-4694-9178-47DFE07CD2B5}" destId="{5DD591D9-EB6D-4057-92D6-48B1CC326FBF}" srcOrd="0" destOrd="0" parTransId="{63B1FE13-11D9-4B51-92EE-69E9D77900C8}" sibTransId="{6704B974-82AC-4F24-A29E-EB16851FAA2D}"/>
    <dgm:cxn modelId="{03DFD9AC-257A-4040-AFB9-3B32BE7F0880}" type="presOf" srcId="{3DCC791D-23A7-48EC-AAA1-F2F4872822BA}" destId="{E2935EC3-8000-461F-AA63-B68B2957130C}" srcOrd="0" destOrd="0" presId="urn:microsoft.com/office/officeart/2005/8/layout/vList5"/>
    <dgm:cxn modelId="{1B77F1C5-D166-479B-A6D7-10A911A44EEC}" srcId="{117E63DD-0BE3-44F8-9FF6-BABE7968D6C9}" destId="{2C1BDDA7-046E-49DD-BE16-4ED071283A4D}" srcOrd="0" destOrd="0" parTransId="{72D63586-686F-4C64-BFCF-032A1C43BB8F}" sibTransId="{3A0F48E7-02BD-4DD8-A021-B8108E68FA00}"/>
    <dgm:cxn modelId="{AE700C8B-902D-49DB-928E-2BD18C21FAC7}" srcId="{F02F5004-F742-4DBD-B1D1-ADA417963242}" destId="{CB6780BF-A89C-497F-BA07-DE958F6DAB7C}" srcOrd="0" destOrd="0" parTransId="{20AF891E-6FC8-4AB6-BDAF-408F6D2294C5}" sibTransId="{C8FE7E35-17E5-4A7F-9959-849A393B3C1E}"/>
    <dgm:cxn modelId="{17F06FA4-C62A-4E91-9667-742BF76D2D3A}" type="presOf" srcId="{5DD591D9-EB6D-4057-92D6-48B1CC326FBF}" destId="{756E7F31-BDCF-4DCD-B10D-B0E032FCB220}" srcOrd="0" destOrd="0" presId="urn:microsoft.com/office/officeart/2005/8/layout/vList5"/>
    <dgm:cxn modelId="{BE8089E9-FB83-460F-9390-C5856B29B65C}" type="presOf" srcId="{456A18D8-29A0-461A-9CFF-9ECA38FEEC5B}" destId="{756E7F31-BDCF-4DCD-B10D-B0E032FCB220}" srcOrd="0" destOrd="1" presId="urn:microsoft.com/office/officeart/2005/8/layout/vList5"/>
    <dgm:cxn modelId="{273DE542-D863-421C-B792-FB6DEDBF4F6D}" type="presOf" srcId="{2C1BDDA7-046E-49DD-BE16-4ED071283A4D}" destId="{7FB28849-7764-40FB-8DA6-8BAB5C407CD5}" srcOrd="0" destOrd="0" presId="urn:microsoft.com/office/officeart/2005/8/layout/vList5"/>
    <dgm:cxn modelId="{5D307F06-C2E6-422D-92A5-15F098FF2919}" type="presOf" srcId="{7EAF5E1D-90DD-4C4D-9019-42BC73C0594E}" destId="{6C61A873-180E-478E-AF44-80535E307F0D}" srcOrd="0" destOrd="1" presId="urn:microsoft.com/office/officeart/2005/8/layout/vList5"/>
    <dgm:cxn modelId="{DFD17A7C-8436-404B-9212-59745A4E98F2}" type="presOf" srcId="{117E63DD-0BE3-44F8-9FF6-BABE7968D6C9}" destId="{9B6AE20F-34FB-4C49-9C70-8F37DFF2C8C1}" srcOrd="0" destOrd="0" presId="urn:microsoft.com/office/officeart/2005/8/layout/vList5"/>
    <dgm:cxn modelId="{45652D0E-908F-4CF4-9AD8-C60D3EDF7B3A}" srcId="{2C1BDDA7-046E-49DD-BE16-4ED071283A4D}" destId="{1D5EFE4D-A1F3-435F-89C8-01CD2CFBF042}" srcOrd="0" destOrd="0" parTransId="{B8BA2959-4844-4372-958A-024DD84D714B}" sibTransId="{353DEDAB-507C-409C-9487-59BB477491C2}"/>
    <dgm:cxn modelId="{AF5E9265-67B2-4BB0-9536-8288C073883F}" type="presOf" srcId="{40BB57B1-B2FC-4694-9178-47DFE07CD2B5}" destId="{6058CF9E-E023-4640-B8BE-7E24F30BB057}" srcOrd="0" destOrd="0" presId="urn:microsoft.com/office/officeart/2005/8/layout/vList5"/>
    <dgm:cxn modelId="{07226E58-7DBF-4F02-B937-B7DFDA3A90B1}" srcId="{117E63DD-0BE3-44F8-9FF6-BABE7968D6C9}" destId="{3DCC791D-23A7-48EC-AAA1-F2F4872822BA}" srcOrd="1" destOrd="0" parTransId="{61430FAA-AE4E-40FB-AA2D-87A9E2A608FF}" sibTransId="{9DE006AD-3736-4E28-A841-B43B80B99889}"/>
    <dgm:cxn modelId="{0060E91C-24D0-4701-AB08-7E50144C0561}" srcId="{40BB57B1-B2FC-4694-9178-47DFE07CD2B5}" destId="{456A18D8-29A0-461A-9CFF-9ECA38FEEC5B}" srcOrd="1" destOrd="0" parTransId="{1CC8860B-9DFB-45ED-A841-E71D2A8C72E3}" sibTransId="{E5E1D35B-DE3E-4CCB-8B90-AF678B1319B7}"/>
    <dgm:cxn modelId="{19389F1A-E7E6-453A-A31C-EF83DCD1C440}" type="presOf" srcId="{F02F5004-F742-4DBD-B1D1-ADA417963242}" destId="{819208AA-C369-4F8A-8405-B349399AB484}" srcOrd="0" destOrd="0" presId="urn:microsoft.com/office/officeart/2005/8/layout/vList5"/>
    <dgm:cxn modelId="{C0A58FE2-53C7-4786-B655-2B4D72363F7A}" type="presOf" srcId="{99F7C973-2618-4B6C-85B9-7665B9E00A54}" destId="{90D38273-B569-4C91-8792-399E9EF1B521}" srcOrd="0" destOrd="1" presId="urn:microsoft.com/office/officeart/2005/8/layout/vList5"/>
    <dgm:cxn modelId="{4DDD3A16-F8A4-43D9-8147-FCB4517F99B4}" type="presOf" srcId="{6E63079A-B7F7-4797-B9D7-85EB089EFB64}" destId="{E6477178-2C61-46E0-835F-3B529E2C6560}" srcOrd="0" destOrd="1" presId="urn:microsoft.com/office/officeart/2005/8/layout/vList5"/>
    <dgm:cxn modelId="{911CFDAC-BAA0-47B6-B067-FB85D06D1412}" type="presOf" srcId="{1D5EFE4D-A1F3-435F-89C8-01CD2CFBF042}" destId="{E6477178-2C61-46E0-835F-3B529E2C6560}" srcOrd="0" destOrd="0" presId="urn:microsoft.com/office/officeart/2005/8/layout/vList5"/>
    <dgm:cxn modelId="{E8621B44-F8C2-4DC0-B6AD-E4A7A07BFF12}" srcId="{3DCC791D-23A7-48EC-AAA1-F2F4872822BA}" destId="{4F3BAF50-CB59-479D-A405-93E4302517B3}" srcOrd="0" destOrd="0" parTransId="{6150437D-BADE-46CD-AB57-EB55EF6B9FFB}" sibTransId="{73A14746-17F6-4178-8E54-D578F1039ED3}"/>
    <dgm:cxn modelId="{A5FC2A6A-4D69-4317-B5F2-42E900820C5E}" srcId="{F02F5004-F742-4DBD-B1D1-ADA417963242}" destId="{99F7C973-2618-4B6C-85B9-7665B9E00A54}" srcOrd="1" destOrd="0" parTransId="{A6EC3859-DECD-487E-A661-433CB9192D2F}" sibTransId="{EA3F4FD3-B9CE-407C-9940-4C8F45CF13E4}"/>
    <dgm:cxn modelId="{B055603E-FB44-4DE3-9EDA-CDBA622FCD96}" srcId="{117E63DD-0BE3-44F8-9FF6-BABE7968D6C9}" destId="{40BB57B1-B2FC-4694-9178-47DFE07CD2B5}" srcOrd="3" destOrd="0" parTransId="{B4391A18-84FE-48BB-A241-FD704ECBE0D2}" sibTransId="{8DB700BB-6640-4623-AF9A-F0F140616251}"/>
    <dgm:cxn modelId="{20A2CBC6-F241-484A-B058-6E4D7161AA03}" type="presOf" srcId="{4F3BAF50-CB59-479D-A405-93E4302517B3}" destId="{6C61A873-180E-478E-AF44-80535E307F0D}" srcOrd="0" destOrd="0" presId="urn:microsoft.com/office/officeart/2005/8/layout/vList5"/>
    <dgm:cxn modelId="{73BC7AE3-FABB-4349-BE4F-955850D61F67}" type="presParOf" srcId="{9B6AE20F-34FB-4C49-9C70-8F37DFF2C8C1}" destId="{8851729F-DA5A-4F86-A78D-194D13BA935B}" srcOrd="0" destOrd="0" presId="urn:microsoft.com/office/officeart/2005/8/layout/vList5"/>
    <dgm:cxn modelId="{56B0A603-EC52-461B-A3BC-98404E61A3C4}" type="presParOf" srcId="{8851729F-DA5A-4F86-A78D-194D13BA935B}" destId="{7FB28849-7764-40FB-8DA6-8BAB5C407CD5}" srcOrd="0" destOrd="0" presId="urn:microsoft.com/office/officeart/2005/8/layout/vList5"/>
    <dgm:cxn modelId="{25F445AD-29A0-4A42-B85E-5A7F786FFB0A}" type="presParOf" srcId="{8851729F-DA5A-4F86-A78D-194D13BA935B}" destId="{E6477178-2C61-46E0-835F-3B529E2C6560}" srcOrd="1" destOrd="0" presId="urn:microsoft.com/office/officeart/2005/8/layout/vList5"/>
    <dgm:cxn modelId="{BFA647A8-1AF5-4952-A787-5D4A6D4557C3}" type="presParOf" srcId="{9B6AE20F-34FB-4C49-9C70-8F37DFF2C8C1}" destId="{DEC898F9-F847-4AF1-A89F-9096D68BBB54}" srcOrd="1" destOrd="0" presId="urn:microsoft.com/office/officeart/2005/8/layout/vList5"/>
    <dgm:cxn modelId="{4E12B0B4-57B4-4584-B702-B2F478F835D7}" type="presParOf" srcId="{9B6AE20F-34FB-4C49-9C70-8F37DFF2C8C1}" destId="{61B437F7-3D6A-4FE7-9E52-C1EE94D3CCE0}" srcOrd="2" destOrd="0" presId="urn:microsoft.com/office/officeart/2005/8/layout/vList5"/>
    <dgm:cxn modelId="{6F5C3EB0-D1FD-4046-9312-38580E012EDC}" type="presParOf" srcId="{61B437F7-3D6A-4FE7-9E52-C1EE94D3CCE0}" destId="{E2935EC3-8000-461F-AA63-B68B2957130C}" srcOrd="0" destOrd="0" presId="urn:microsoft.com/office/officeart/2005/8/layout/vList5"/>
    <dgm:cxn modelId="{8DF7FA90-1E20-4C54-A4A7-0BD1C10201AE}" type="presParOf" srcId="{61B437F7-3D6A-4FE7-9E52-C1EE94D3CCE0}" destId="{6C61A873-180E-478E-AF44-80535E307F0D}" srcOrd="1" destOrd="0" presId="urn:microsoft.com/office/officeart/2005/8/layout/vList5"/>
    <dgm:cxn modelId="{459826C3-57E6-4579-A4D9-CC64B004A417}" type="presParOf" srcId="{9B6AE20F-34FB-4C49-9C70-8F37DFF2C8C1}" destId="{C1C34845-D36D-4D98-B5C0-221A0B137971}" srcOrd="3" destOrd="0" presId="urn:microsoft.com/office/officeart/2005/8/layout/vList5"/>
    <dgm:cxn modelId="{9D3F2580-FB2F-4971-B068-3B28E7B1F64D}" type="presParOf" srcId="{9B6AE20F-34FB-4C49-9C70-8F37DFF2C8C1}" destId="{5F1FDBFA-8A3A-45DC-B6EB-CA657C7859CD}" srcOrd="4" destOrd="0" presId="urn:microsoft.com/office/officeart/2005/8/layout/vList5"/>
    <dgm:cxn modelId="{A297A4DA-2BAF-4CC1-9F64-F78D54876B5C}" type="presParOf" srcId="{5F1FDBFA-8A3A-45DC-B6EB-CA657C7859CD}" destId="{819208AA-C369-4F8A-8405-B349399AB484}" srcOrd="0" destOrd="0" presId="urn:microsoft.com/office/officeart/2005/8/layout/vList5"/>
    <dgm:cxn modelId="{4295A1A2-5C35-4FA2-912C-671566154242}" type="presParOf" srcId="{5F1FDBFA-8A3A-45DC-B6EB-CA657C7859CD}" destId="{90D38273-B569-4C91-8792-399E9EF1B521}" srcOrd="1" destOrd="0" presId="urn:microsoft.com/office/officeart/2005/8/layout/vList5"/>
    <dgm:cxn modelId="{3BF01779-B7E7-486B-9569-AEB5794E54DD}" type="presParOf" srcId="{9B6AE20F-34FB-4C49-9C70-8F37DFF2C8C1}" destId="{C5EA6087-AC7C-4CA0-A0C8-510F3F2035B9}" srcOrd="5" destOrd="0" presId="urn:microsoft.com/office/officeart/2005/8/layout/vList5"/>
    <dgm:cxn modelId="{C50D3991-D259-4564-9BDF-557CB447EF0D}" type="presParOf" srcId="{9B6AE20F-34FB-4C49-9C70-8F37DFF2C8C1}" destId="{0A8169B9-4B8E-4EA6-97D2-C3227DD56B75}" srcOrd="6" destOrd="0" presId="urn:microsoft.com/office/officeart/2005/8/layout/vList5"/>
    <dgm:cxn modelId="{E3C2D2B3-7330-47B6-8238-197B727D9732}" type="presParOf" srcId="{0A8169B9-4B8E-4EA6-97D2-C3227DD56B75}" destId="{6058CF9E-E023-4640-B8BE-7E24F30BB057}" srcOrd="0" destOrd="0" presId="urn:microsoft.com/office/officeart/2005/8/layout/vList5"/>
    <dgm:cxn modelId="{F121FC53-5E28-4FE2-BFF5-61A06612FC5D}" type="presParOf" srcId="{0A8169B9-4B8E-4EA6-97D2-C3227DD56B75}" destId="{756E7F31-BDCF-4DCD-B10D-B0E032FCB220}" srcOrd="1" destOrd="0" presId="urn:microsoft.com/office/officeart/2005/8/layout/vList5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636329-39C2-4FFC-B0B6-2F65C27D5254}" type="doc">
      <dgm:prSet loTypeId="urn:microsoft.com/office/officeart/2005/8/layout/chevron2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D2069B1D-4B83-461E-9A52-69E4D085A2D0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1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6423311-B714-4394-A6AC-58EF5B7476E6}" type="parTrans" cxnId="{6075B9A9-8CD0-4272-B08F-F3058570A8F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6238FD5-3FA0-4DD7-9DAC-77EF01B6E06E}" type="sibTrans" cxnId="{6075B9A9-8CD0-4272-B08F-F3058570A8F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3B9D37A-308C-496B-B528-CFD19C8B4B2C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Что является серьезной проблемой 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710DBC00-4824-43F6-95F1-FED622D878F9}" type="parTrans" cxnId="{2B7A1501-F03E-446F-9C5C-7FE3A33BF9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DABECE6-B9FE-46E2-AB37-E85AB0785C8C}" type="sibTrans" cxnId="{2B7A1501-F03E-446F-9C5C-7FE3A33BF9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59033C9-FD7F-4596-B4C5-2F173212B266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2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5C34B76-6661-4DC5-87CE-DAD05BE6E03B}" type="parTrans" cxnId="{2A63B47C-0657-455C-A71E-E0CAD1E498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2A52198-01EF-416C-A822-36A580F8098A}" type="sibTrans" cxnId="{2A63B47C-0657-455C-A71E-E0CAD1E498A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2D5B28A-2474-4A0F-B3A5-5244062830E9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Зачем вносить изменения?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4DC4D9B3-A605-40A0-AD6B-699A9AD42D9A}" type="parTrans" cxnId="{D6128BC5-31B2-474C-B574-E79FCAE9173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6B37364-CF7D-4701-884C-35CDDEFD75FE}" type="sibTrans" cxnId="{D6128BC5-31B2-474C-B574-E79FCAE9173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C3E5EC3-A642-489D-8086-8D2327EDF236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3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EFF3E57B-8FE8-45C2-8B2B-EA38CDFF9F7A}" type="parTrans" cxnId="{F8F79F2F-D3AB-41E4-8EE1-C6B50EA41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33993D4-19D0-4DA9-99E3-62D0CBA7BB5F}" type="sibTrans" cxnId="{F8F79F2F-D3AB-41E4-8EE1-C6B50EA41AF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2F83113-387E-455A-9F34-9F51B44E08BD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Кого вовлечь в процесс изменений? 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ACE32C1A-9261-45EF-BD7C-ED64F7BF9429}" type="parTrans" cxnId="{9FC6B71A-7F98-48CE-9D0C-F8BC8B92730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E947F11-EC9F-435F-AE37-374796E8E1C2}" type="sibTrans" cxnId="{9FC6B71A-7F98-48CE-9D0C-F8BC8B92730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BDC7ECA-7D98-43F4-A1FE-B7BCBB5B5C12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4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5950D5E-2BC6-451F-A565-8BF3E9C14D1D}" type="parTrans" cxnId="{98E5874B-9DF7-409C-8407-946F8F6D922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3082FDA-8DAB-4E68-955F-62B30A4ACD9C}" type="sibTrans" cxnId="{98E5874B-9DF7-409C-8407-946F8F6D922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C280244-2F85-4AEA-A26B-3B3E60ECE335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Чего хотим достичь?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978F974D-E8BC-4731-9FE0-9B711ECBC624}" type="parTrans" cxnId="{6083BA42-18C3-4CFB-9EE0-3C6231A57E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C2D7D35-0E82-4E98-971A-022A8F7BD67E}" type="sibTrans" cxnId="{6083BA42-18C3-4CFB-9EE0-3C6231A57EC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1CA809D-9E17-47CD-80CF-2AAEC581D98B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5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49249E1E-F146-488E-B618-DCEDFFC65101}" type="parTrans" cxnId="{1F5B4C2E-03DC-4B5B-90A0-D8A7CF42CFD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1B668E9-83AC-424D-8FD6-E9CAB6746325}" type="sibTrans" cxnId="{1F5B4C2E-03DC-4B5B-90A0-D8A7CF42CFD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AB7745A-A486-4CEA-ABFC-741CC93F6E65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Когда и каких результатов  хотим достичь?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07F72FD9-C5CA-4E2D-87D0-C60E9E1966FE}" type="parTrans" cxnId="{40581D97-8340-406B-A946-A54C626E92A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A7DDB2D-8189-41DE-BB2B-0960E8C80EE2}" type="sibTrans" cxnId="{40581D97-8340-406B-A946-A54C626E92A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9608EAA-980F-4848-AD13-5C801FD51B84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Какие есть варианты?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D693F125-6D4D-4252-BD38-6146A84B6083}" type="parTrans" cxnId="{F1A373ED-6C78-4B87-AABF-8399547A96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975AA1D-E7C9-4303-B049-C12645F352BE}" type="sibTrans" cxnId="{F1A373ED-6C78-4B87-AABF-8399547A96D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527474D-C681-416E-8424-F8A9639AE555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6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7AE292D3-3970-4E80-BECE-A1C02391490B}" type="parTrans" cxnId="{FF6D8650-8B29-46C4-83D3-8A74D285D35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6D6003-8885-46C1-8E32-05D967AAA611}" type="sibTrans" cxnId="{FF6D8650-8B29-46C4-83D3-8A74D285D35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9015703-EC27-4D3C-B4A0-1128A5B7E6FE}">
      <dgm:prSet phldrT="[Текст]"/>
      <dgm:spPr/>
      <dgm:t>
        <a:bodyPr/>
        <a:lstStyle/>
        <a:p>
          <a:r>
            <a:rPr lang="ru-RU" b="1" i="1" dirty="0" smtClean="0">
              <a:latin typeface="Times New Roman" pitchFamily="18" charset="0"/>
              <a:cs typeface="Times New Roman" pitchFamily="18" charset="0"/>
            </a:rPr>
            <a:t>Как это сделать ?</a:t>
          </a:r>
          <a:endParaRPr lang="ru-RU" b="1" i="1" dirty="0">
            <a:latin typeface="Times New Roman" pitchFamily="18" charset="0"/>
            <a:cs typeface="Times New Roman" pitchFamily="18" charset="0"/>
          </a:endParaRPr>
        </a:p>
      </dgm:t>
    </dgm:pt>
    <dgm:pt modelId="{5F6E19B4-A05C-40D2-811D-C19BB19EFE98}" type="parTrans" cxnId="{F5C553D7-5880-4807-B734-5E0E313588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34AB600-C6D3-4E91-826E-F143749F9B58}" type="sibTrans" cxnId="{F5C553D7-5880-4807-B734-5E0E313588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C02FD11-8CE6-4CC4-B8CD-3A8215BC96A7}">
      <dgm:prSet phldrT="[Текст]" custT="1"/>
      <dgm:spPr/>
      <dgm:t>
        <a:bodyPr/>
        <a:lstStyle/>
        <a:p>
          <a:r>
            <a:rPr lang="ru-RU" sz="2000" b="1" smtClean="0">
              <a:latin typeface="Times New Roman" pitchFamily="18" charset="0"/>
              <a:cs typeface="Times New Roman" pitchFamily="18" charset="0"/>
            </a:rPr>
            <a:t>7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512B2BCA-3079-415D-9DA1-309652E16FB0}" type="parTrans" cxnId="{3B11D390-860D-4556-9225-3C742F9724E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34F4B4E-8D4C-4C37-BC27-A37F68D6E13F}" type="sibTrans" cxnId="{3B11D390-860D-4556-9225-3C742F9724E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51C4B86-B31B-4AAC-B1E9-7BF459713C89}" type="pres">
      <dgm:prSet presAssocID="{41636329-39C2-4FFC-B0B6-2F65C27D52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7C8C92-DB57-4698-9FB5-7A34666E27C3}" type="pres">
      <dgm:prSet presAssocID="{D2069B1D-4B83-461E-9A52-69E4D085A2D0}" presName="composite" presStyleCnt="0"/>
      <dgm:spPr/>
    </dgm:pt>
    <dgm:pt modelId="{D3E93495-F9ED-4178-9786-D9E215240524}" type="pres">
      <dgm:prSet presAssocID="{D2069B1D-4B83-461E-9A52-69E4D085A2D0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FE714E-C421-4ECC-8A35-E5F2132FFEB6}" type="pres">
      <dgm:prSet presAssocID="{D2069B1D-4B83-461E-9A52-69E4D085A2D0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B55A6A-7A7C-47BE-9728-07D94833AE9C}" type="pres">
      <dgm:prSet presAssocID="{F6238FD5-3FA0-4DD7-9DAC-77EF01B6E06E}" presName="sp" presStyleCnt="0"/>
      <dgm:spPr/>
    </dgm:pt>
    <dgm:pt modelId="{9EFAFE30-FEBB-4D17-9B76-45EC2DBAD918}" type="pres">
      <dgm:prSet presAssocID="{659033C9-FD7F-4596-B4C5-2F173212B266}" presName="composite" presStyleCnt="0"/>
      <dgm:spPr/>
    </dgm:pt>
    <dgm:pt modelId="{DF478BFD-99E1-468B-BDCD-D0ED401D06E4}" type="pres">
      <dgm:prSet presAssocID="{659033C9-FD7F-4596-B4C5-2F173212B266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063C8-A364-4BEB-AC51-899CBC2A76BC}" type="pres">
      <dgm:prSet presAssocID="{659033C9-FD7F-4596-B4C5-2F173212B266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9D215-890C-489B-BCD4-9349B0191C51}" type="pres">
      <dgm:prSet presAssocID="{42A52198-01EF-416C-A822-36A580F8098A}" presName="sp" presStyleCnt="0"/>
      <dgm:spPr/>
    </dgm:pt>
    <dgm:pt modelId="{38A7CD88-A5BC-4BDB-8B04-210BD138A278}" type="pres">
      <dgm:prSet presAssocID="{2C3E5EC3-A642-489D-8086-8D2327EDF236}" presName="composite" presStyleCnt="0"/>
      <dgm:spPr/>
    </dgm:pt>
    <dgm:pt modelId="{11DE9707-8CD7-43A1-AC5F-CD5716B19895}" type="pres">
      <dgm:prSet presAssocID="{2C3E5EC3-A642-489D-8086-8D2327EDF236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9A00EA-433D-4BDF-87F4-5BB746962D9F}" type="pres">
      <dgm:prSet presAssocID="{2C3E5EC3-A642-489D-8086-8D2327EDF236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DFF34-2C42-4D7A-BF10-F6BB71186866}" type="pres">
      <dgm:prSet presAssocID="{933993D4-19D0-4DA9-99E3-62D0CBA7BB5F}" presName="sp" presStyleCnt="0"/>
      <dgm:spPr/>
    </dgm:pt>
    <dgm:pt modelId="{C6874DC2-3B4D-4BE8-B65F-B4ACB4CFD00F}" type="pres">
      <dgm:prSet presAssocID="{2BDC7ECA-7D98-43F4-A1FE-B7BCBB5B5C12}" presName="composite" presStyleCnt="0"/>
      <dgm:spPr/>
    </dgm:pt>
    <dgm:pt modelId="{A5CD5437-E6E1-42CF-B316-AAC743FB1946}" type="pres">
      <dgm:prSet presAssocID="{2BDC7ECA-7D98-43F4-A1FE-B7BCBB5B5C12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6F1BCB-0D61-43DF-BBBC-4038BD9918E4}" type="pres">
      <dgm:prSet presAssocID="{2BDC7ECA-7D98-43F4-A1FE-B7BCBB5B5C12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25633-60C7-491C-AE3B-FA9C63014EE9}" type="pres">
      <dgm:prSet presAssocID="{E3082FDA-8DAB-4E68-955F-62B30A4ACD9C}" presName="sp" presStyleCnt="0"/>
      <dgm:spPr/>
    </dgm:pt>
    <dgm:pt modelId="{FA4EB83B-ED72-4124-BC83-BC6181EFB27D}" type="pres">
      <dgm:prSet presAssocID="{71CA809D-9E17-47CD-80CF-2AAEC581D98B}" presName="composite" presStyleCnt="0"/>
      <dgm:spPr/>
    </dgm:pt>
    <dgm:pt modelId="{3DC980AD-1D4D-4731-BD35-E6AF1F502548}" type="pres">
      <dgm:prSet presAssocID="{71CA809D-9E17-47CD-80CF-2AAEC581D98B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C20299-DBB8-4572-9707-FBBDDF335166}" type="pres">
      <dgm:prSet presAssocID="{71CA809D-9E17-47CD-80CF-2AAEC581D98B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905FCE-3579-4C60-93EC-2EFF03B4D34B}" type="pres">
      <dgm:prSet presAssocID="{A1B668E9-83AC-424D-8FD6-E9CAB6746325}" presName="sp" presStyleCnt="0"/>
      <dgm:spPr/>
    </dgm:pt>
    <dgm:pt modelId="{5E906F09-A123-4710-82EA-B11D95F68EB5}" type="pres">
      <dgm:prSet presAssocID="{A527474D-C681-416E-8424-F8A9639AE555}" presName="composite" presStyleCnt="0"/>
      <dgm:spPr/>
    </dgm:pt>
    <dgm:pt modelId="{0F47A637-2BC0-4B4F-8406-63030D594F29}" type="pres">
      <dgm:prSet presAssocID="{A527474D-C681-416E-8424-F8A9639AE55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66625-F016-4B2E-AFDF-8B95D1B5B778}" type="pres">
      <dgm:prSet presAssocID="{A527474D-C681-416E-8424-F8A9639AE555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E2958-C99D-4D86-A87F-856B8598530F}" type="pres">
      <dgm:prSet presAssocID="{366D6003-8885-46C1-8E32-05D967AAA611}" presName="sp" presStyleCnt="0"/>
      <dgm:spPr/>
    </dgm:pt>
    <dgm:pt modelId="{E7E29DA3-5551-4E95-ABDB-A85EC488167F}" type="pres">
      <dgm:prSet presAssocID="{3C02FD11-8CE6-4CC4-B8CD-3A8215BC96A7}" presName="composite" presStyleCnt="0"/>
      <dgm:spPr/>
    </dgm:pt>
    <dgm:pt modelId="{4111FA9B-E173-4B91-A687-8D59E1B43EBB}" type="pres">
      <dgm:prSet presAssocID="{3C02FD11-8CE6-4CC4-B8CD-3A8215BC96A7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C142C4-80CD-45BD-8669-57DFB5C14F1E}" type="pres">
      <dgm:prSet presAssocID="{3C02FD11-8CE6-4CC4-B8CD-3A8215BC96A7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6D8650-8B29-46C4-83D3-8A74D285D359}" srcId="{41636329-39C2-4FFC-B0B6-2F65C27D5254}" destId="{A527474D-C681-416E-8424-F8A9639AE555}" srcOrd="5" destOrd="0" parTransId="{7AE292D3-3970-4E80-BECE-A1C02391490B}" sibTransId="{366D6003-8885-46C1-8E32-05D967AAA611}"/>
    <dgm:cxn modelId="{F1A373ED-6C78-4B87-AABF-8399547A96D8}" srcId="{71CA809D-9E17-47CD-80CF-2AAEC581D98B}" destId="{39608EAA-980F-4848-AD13-5C801FD51B84}" srcOrd="0" destOrd="0" parTransId="{D693F125-6D4D-4252-BD38-6146A84B6083}" sibTransId="{1975AA1D-E7C9-4303-B049-C12645F352BE}"/>
    <dgm:cxn modelId="{C9E1C315-4484-4E54-BF30-0FEDB1DC5132}" type="presOf" srcId="{41636329-39C2-4FFC-B0B6-2F65C27D5254}" destId="{B51C4B86-B31B-4AAC-B1E9-7BF459713C89}" srcOrd="0" destOrd="0" presId="urn:microsoft.com/office/officeart/2005/8/layout/chevron2"/>
    <dgm:cxn modelId="{E2F3A913-DBF2-4F6C-9774-B71A9B47089C}" type="presOf" srcId="{E2F83113-387E-455A-9F34-9F51B44E08BD}" destId="{DF9A00EA-433D-4BDF-87F4-5BB746962D9F}" srcOrd="0" destOrd="0" presId="urn:microsoft.com/office/officeart/2005/8/layout/chevron2"/>
    <dgm:cxn modelId="{9FC6B71A-7F98-48CE-9D0C-F8BC8B927303}" srcId="{2C3E5EC3-A642-489D-8086-8D2327EDF236}" destId="{E2F83113-387E-455A-9F34-9F51B44E08BD}" srcOrd="0" destOrd="0" parTransId="{ACE32C1A-9261-45EF-BD7C-ED64F7BF9429}" sibTransId="{9E947F11-EC9F-435F-AE37-374796E8E1C2}"/>
    <dgm:cxn modelId="{985FED5F-04D4-4637-9C2C-833FD9858703}" type="presOf" srcId="{12D5B28A-2474-4A0F-B3A5-5244062830E9}" destId="{811063C8-A364-4BEB-AC51-899CBC2A76BC}" srcOrd="0" destOrd="0" presId="urn:microsoft.com/office/officeart/2005/8/layout/chevron2"/>
    <dgm:cxn modelId="{2A63B47C-0657-455C-A71E-E0CAD1E498A2}" srcId="{41636329-39C2-4FFC-B0B6-2F65C27D5254}" destId="{659033C9-FD7F-4596-B4C5-2F173212B266}" srcOrd="1" destOrd="0" parTransId="{C5C34B76-6661-4DC5-87CE-DAD05BE6E03B}" sibTransId="{42A52198-01EF-416C-A822-36A580F8098A}"/>
    <dgm:cxn modelId="{3B11D390-860D-4556-9225-3C742F9724EC}" srcId="{41636329-39C2-4FFC-B0B6-2F65C27D5254}" destId="{3C02FD11-8CE6-4CC4-B8CD-3A8215BC96A7}" srcOrd="6" destOrd="0" parTransId="{512B2BCA-3079-415D-9DA1-309652E16FB0}" sibTransId="{634F4B4E-8D4C-4C37-BC27-A37F68D6E13F}"/>
    <dgm:cxn modelId="{6083BA42-18C3-4CFB-9EE0-3C6231A57ECD}" srcId="{2BDC7ECA-7D98-43F4-A1FE-B7BCBB5B5C12}" destId="{1C280244-2F85-4AEA-A26B-3B3E60ECE335}" srcOrd="0" destOrd="0" parTransId="{978F974D-E8BC-4731-9FE0-9B711ECBC624}" sibTransId="{1C2D7D35-0E82-4E98-971A-022A8F7BD67E}"/>
    <dgm:cxn modelId="{46CD4CBA-2437-453F-9583-EEF821CA635D}" type="presOf" srcId="{2AB7745A-A486-4CEA-ABFC-741CC93F6E65}" destId="{7AC142C4-80CD-45BD-8669-57DFB5C14F1E}" srcOrd="0" destOrd="0" presId="urn:microsoft.com/office/officeart/2005/8/layout/chevron2"/>
    <dgm:cxn modelId="{06142862-644F-47A3-B48D-4586727A5F68}" type="presOf" srcId="{659033C9-FD7F-4596-B4C5-2F173212B266}" destId="{DF478BFD-99E1-468B-BDCD-D0ED401D06E4}" srcOrd="0" destOrd="0" presId="urn:microsoft.com/office/officeart/2005/8/layout/chevron2"/>
    <dgm:cxn modelId="{F8F79F2F-D3AB-41E4-8EE1-C6B50EA41AFF}" srcId="{41636329-39C2-4FFC-B0B6-2F65C27D5254}" destId="{2C3E5EC3-A642-489D-8086-8D2327EDF236}" srcOrd="2" destOrd="0" parTransId="{EFF3E57B-8FE8-45C2-8B2B-EA38CDFF9F7A}" sibTransId="{933993D4-19D0-4DA9-99E3-62D0CBA7BB5F}"/>
    <dgm:cxn modelId="{8C96FD61-C6D1-4AF1-8247-37B1AD96C8A3}" type="presOf" srcId="{13B9D37A-308C-496B-B528-CFD19C8B4B2C}" destId="{41FE714E-C421-4ECC-8A35-E5F2132FFEB6}" srcOrd="0" destOrd="0" presId="urn:microsoft.com/office/officeart/2005/8/layout/chevron2"/>
    <dgm:cxn modelId="{D6128BC5-31B2-474C-B574-E79FCAE91736}" srcId="{659033C9-FD7F-4596-B4C5-2F173212B266}" destId="{12D5B28A-2474-4A0F-B3A5-5244062830E9}" srcOrd="0" destOrd="0" parTransId="{4DC4D9B3-A605-40A0-AD6B-699A9AD42D9A}" sibTransId="{86B37364-CF7D-4701-884C-35CDDEFD75FE}"/>
    <dgm:cxn modelId="{1565C64B-52F9-4C45-8BBA-EE2001ACBBF8}" type="presOf" srcId="{2C3E5EC3-A642-489D-8086-8D2327EDF236}" destId="{11DE9707-8CD7-43A1-AC5F-CD5716B19895}" srcOrd="0" destOrd="0" presId="urn:microsoft.com/office/officeart/2005/8/layout/chevron2"/>
    <dgm:cxn modelId="{981D8AEF-7A17-4A32-9CBA-2291B1067555}" type="presOf" srcId="{99015703-EC27-4D3C-B4A0-1128A5B7E6FE}" destId="{55166625-F016-4B2E-AFDF-8B95D1B5B778}" srcOrd="0" destOrd="0" presId="urn:microsoft.com/office/officeart/2005/8/layout/chevron2"/>
    <dgm:cxn modelId="{1DDBAC15-9C3E-489D-BED9-918ECD9A5FF7}" type="presOf" srcId="{2BDC7ECA-7D98-43F4-A1FE-B7BCBB5B5C12}" destId="{A5CD5437-E6E1-42CF-B316-AAC743FB1946}" srcOrd="0" destOrd="0" presId="urn:microsoft.com/office/officeart/2005/8/layout/chevron2"/>
    <dgm:cxn modelId="{F5C553D7-5880-4807-B734-5E0E3135885C}" srcId="{A527474D-C681-416E-8424-F8A9639AE555}" destId="{99015703-EC27-4D3C-B4A0-1128A5B7E6FE}" srcOrd="0" destOrd="0" parTransId="{5F6E19B4-A05C-40D2-811D-C19BB19EFE98}" sibTransId="{E34AB600-C6D3-4E91-826E-F143749F9B58}"/>
    <dgm:cxn modelId="{6075B9A9-8CD0-4272-B08F-F3058570A8F1}" srcId="{41636329-39C2-4FFC-B0B6-2F65C27D5254}" destId="{D2069B1D-4B83-461E-9A52-69E4D085A2D0}" srcOrd="0" destOrd="0" parTransId="{C6423311-B714-4394-A6AC-58EF5B7476E6}" sibTransId="{F6238FD5-3FA0-4DD7-9DAC-77EF01B6E06E}"/>
    <dgm:cxn modelId="{98E5874B-9DF7-409C-8407-946F8F6D922D}" srcId="{41636329-39C2-4FFC-B0B6-2F65C27D5254}" destId="{2BDC7ECA-7D98-43F4-A1FE-B7BCBB5B5C12}" srcOrd="3" destOrd="0" parTransId="{D5950D5E-2BC6-451F-A565-8BF3E9C14D1D}" sibTransId="{E3082FDA-8DAB-4E68-955F-62B30A4ACD9C}"/>
    <dgm:cxn modelId="{2B7A1501-F03E-446F-9C5C-7FE3A33BF95C}" srcId="{D2069B1D-4B83-461E-9A52-69E4D085A2D0}" destId="{13B9D37A-308C-496B-B528-CFD19C8B4B2C}" srcOrd="0" destOrd="0" parTransId="{710DBC00-4824-43F6-95F1-FED622D878F9}" sibTransId="{FDABECE6-B9FE-46E2-AB37-E85AB0785C8C}"/>
    <dgm:cxn modelId="{EA76BB22-7A09-4279-BA81-4AF3A17F126F}" type="presOf" srcId="{3C02FD11-8CE6-4CC4-B8CD-3A8215BC96A7}" destId="{4111FA9B-E173-4B91-A687-8D59E1B43EBB}" srcOrd="0" destOrd="0" presId="urn:microsoft.com/office/officeart/2005/8/layout/chevron2"/>
    <dgm:cxn modelId="{2B1FFBF1-EAA6-4DF9-9B76-0A653F9C1A04}" type="presOf" srcId="{D2069B1D-4B83-461E-9A52-69E4D085A2D0}" destId="{D3E93495-F9ED-4178-9786-D9E215240524}" srcOrd="0" destOrd="0" presId="urn:microsoft.com/office/officeart/2005/8/layout/chevron2"/>
    <dgm:cxn modelId="{08AD2A75-94BA-4615-9449-5A7F5E1A73CB}" type="presOf" srcId="{39608EAA-980F-4848-AD13-5C801FD51B84}" destId="{74C20299-DBB8-4572-9707-FBBDDF335166}" srcOrd="0" destOrd="0" presId="urn:microsoft.com/office/officeart/2005/8/layout/chevron2"/>
    <dgm:cxn modelId="{8B5D6050-0BAB-4379-97E6-D85B7805AAE0}" type="presOf" srcId="{1C280244-2F85-4AEA-A26B-3B3E60ECE335}" destId="{FB6F1BCB-0D61-43DF-BBBC-4038BD9918E4}" srcOrd="0" destOrd="0" presId="urn:microsoft.com/office/officeart/2005/8/layout/chevron2"/>
    <dgm:cxn modelId="{1F5B4C2E-03DC-4B5B-90A0-D8A7CF42CFD0}" srcId="{41636329-39C2-4FFC-B0B6-2F65C27D5254}" destId="{71CA809D-9E17-47CD-80CF-2AAEC581D98B}" srcOrd="4" destOrd="0" parTransId="{49249E1E-F146-488E-B618-DCEDFFC65101}" sibTransId="{A1B668E9-83AC-424D-8FD6-E9CAB6746325}"/>
    <dgm:cxn modelId="{62E4C3AD-1D10-4449-AC38-0A8D98AF3AE1}" type="presOf" srcId="{71CA809D-9E17-47CD-80CF-2AAEC581D98B}" destId="{3DC980AD-1D4D-4731-BD35-E6AF1F502548}" srcOrd="0" destOrd="0" presId="urn:microsoft.com/office/officeart/2005/8/layout/chevron2"/>
    <dgm:cxn modelId="{40581D97-8340-406B-A946-A54C626E92A5}" srcId="{3C02FD11-8CE6-4CC4-B8CD-3A8215BC96A7}" destId="{2AB7745A-A486-4CEA-ABFC-741CC93F6E65}" srcOrd="0" destOrd="0" parTransId="{07F72FD9-C5CA-4E2D-87D0-C60E9E1966FE}" sibTransId="{AA7DDB2D-8189-41DE-BB2B-0960E8C80EE2}"/>
    <dgm:cxn modelId="{9ECA7668-2851-4745-93CB-C1F7E7EE6B3B}" type="presOf" srcId="{A527474D-C681-416E-8424-F8A9639AE555}" destId="{0F47A637-2BC0-4B4F-8406-63030D594F29}" srcOrd="0" destOrd="0" presId="urn:microsoft.com/office/officeart/2005/8/layout/chevron2"/>
    <dgm:cxn modelId="{3AB1E717-2407-4EDF-9411-188831B0BB53}" type="presParOf" srcId="{B51C4B86-B31B-4AAC-B1E9-7BF459713C89}" destId="{417C8C92-DB57-4698-9FB5-7A34666E27C3}" srcOrd="0" destOrd="0" presId="urn:microsoft.com/office/officeart/2005/8/layout/chevron2"/>
    <dgm:cxn modelId="{E01557DE-2086-42FD-BE1E-3ECFA518EE6C}" type="presParOf" srcId="{417C8C92-DB57-4698-9FB5-7A34666E27C3}" destId="{D3E93495-F9ED-4178-9786-D9E215240524}" srcOrd="0" destOrd="0" presId="urn:microsoft.com/office/officeart/2005/8/layout/chevron2"/>
    <dgm:cxn modelId="{342CD2E5-96D4-4518-B174-9D720342C6E5}" type="presParOf" srcId="{417C8C92-DB57-4698-9FB5-7A34666E27C3}" destId="{41FE714E-C421-4ECC-8A35-E5F2132FFEB6}" srcOrd="1" destOrd="0" presId="urn:microsoft.com/office/officeart/2005/8/layout/chevron2"/>
    <dgm:cxn modelId="{61B9A51D-7235-47BE-AB7B-5D52A342C6F1}" type="presParOf" srcId="{B51C4B86-B31B-4AAC-B1E9-7BF459713C89}" destId="{7EB55A6A-7A7C-47BE-9728-07D94833AE9C}" srcOrd="1" destOrd="0" presId="urn:microsoft.com/office/officeart/2005/8/layout/chevron2"/>
    <dgm:cxn modelId="{20C854D3-4FE3-4B7E-B3FB-6B14CF5F83F3}" type="presParOf" srcId="{B51C4B86-B31B-4AAC-B1E9-7BF459713C89}" destId="{9EFAFE30-FEBB-4D17-9B76-45EC2DBAD918}" srcOrd="2" destOrd="0" presId="urn:microsoft.com/office/officeart/2005/8/layout/chevron2"/>
    <dgm:cxn modelId="{DBCC1F8C-95FC-4975-B205-EF761D3BCF2C}" type="presParOf" srcId="{9EFAFE30-FEBB-4D17-9B76-45EC2DBAD918}" destId="{DF478BFD-99E1-468B-BDCD-D0ED401D06E4}" srcOrd="0" destOrd="0" presId="urn:microsoft.com/office/officeart/2005/8/layout/chevron2"/>
    <dgm:cxn modelId="{3481953A-1DE7-4C83-BC84-CA19CEAF50F0}" type="presParOf" srcId="{9EFAFE30-FEBB-4D17-9B76-45EC2DBAD918}" destId="{811063C8-A364-4BEB-AC51-899CBC2A76BC}" srcOrd="1" destOrd="0" presId="urn:microsoft.com/office/officeart/2005/8/layout/chevron2"/>
    <dgm:cxn modelId="{7DACFD9C-D4FD-4329-B647-33273AE251B7}" type="presParOf" srcId="{B51C4B86-B31B-4AAC-B1E9-7BF459713C89}" destId="{71F9D215-890C-489B-BCD4-9349B0191C51}" srcOrd="3" destOrd="0" presId="urn:microsoft.com/office/officeart/2005/8/layout/chevron2"/>
    <dgm:cxn modelId="{D13D0A17-36D3-4443-8B34-F462C02F2373}" type="presParOf" srcId="{B51C4B86-B31B-4AAC-B1E9-7BF459713C89}" destId="{38A7CD88-A5BC-4BDB-8B04-210BD138A278}" srcOrd="4" destOrd="0" presId="urn:microsoft.com/office/officeart/2005/8/layout/chevron2"/>
    <dgm:cxn modelId="{A67ADFE0-3B5B-4B55-93C6-36470A5BD15B}" type="presParOf" srcId="{38A7CD88-A5BC-4BDB-8B04-210BD138A278}" destId="{11DE9707-8CD7-43A1-AC5F-CD5716B19895}" srcOrd="0" destOrd="0" presId="urn:microsoft.com/office/officeart/2005/8/layout/chevron2"/>
    <dgm:cxn modelId="{376E80F8-05AB-47AC-806A-D72A12DCB24D}" type="presParOf" srcId="{38A7CD88-A5BC-4BDB-8B04-210BD138A278}" destId="{DF9A00EA-433D-4BDF-87F4-5BB746962D9F}" srcOrd="1" destOrd="0" presId="urn:microsoft.com/office/officeart/2005/8/layout/chevron2"/>
    <dgm:cxn modelId="{95C379A8-9875-45E5-956B-BED6B5D29AE0}" type="presParOf" srcId="{B51C4B86-B31B-4AAC-B1E9-7BF459713C89}" destId="{C56DFF34-2C42-4D7A-BF10-F6BB71186866}" srcOrd="5" destOrd="0" presId="urn:microsoft.com/office/officeart/2005/8/layout/chevron2"/>
    <dgm:cxn modelId="{C8C2725D-D105-4308-8EE1-9AB9569A0C69}" type="presParOf" srcId="{B51C4B86-B31B-4AAC-B1E9-7BF459713C89}" destId="{C6874DC2-3B4D-4BE8-B65F-B4ACB4CFD00F}" srcOrd="6" destOrd="0" presId="urn:microsoft.com/office/officeart/2005/8/layout/chevron2"/>
    <dgm:cxn modelId="{81679AA3-B986-4819-9F12-C0D2156A3AFA}" type="presParOf" srcId="{C6874DC2-3B4D-4BE8-B65F-B4ACB4CFD00F}" destId="{A5CD5437-E6E1-42CF-B316-AAC743FB1946}" srcOrd="0" destOrd="0" presId="urn:microsoft.com/office/officeart/2005/8/layout/chevron2"/>
    <dgm:cxn modelId="{97461C21-1329-4684-B8D2-8800086E10BD}" type="presParOf" srcId="{C6874DC2-3B4D-4BE8-B65F-B4ACB4CFD00F}" destId="{FB6F1BCB-0D61-43DF-BBBC-4038BD9918E4}" srcOrd="1" destOrd="0" presId="urn:microsoft.com/office/officeart/2005/8/layout/chevron2"/>
    <dgm:cxn modelId="{530456A8-77E9-48FF-8743-3A6F9C985358}" type="presParOf" srcId="{B51C4B86-B31B-4AAC-B1E9-7BF459713C89}" destId="{12025633-60C7-491C-AE3B-FA9C63014EE9}" srcOrd="7" destOrd="0" presId="urn:microsoft.com/office/officeart/2005/8/layout/chevron2"/>
    <dgm:cxn modelId="{4FDE26C2-4E9E-4DB4-9283-6FECC570C910}" type="presParOf" srcId="{B51C4B86-B31B-4AAC-B1E9-7BF459713C89}" destId="{FA4EB83B-ED72-4124-BC83-BC6181EFB27D}" srcOrd="8" destOrd="0" presId="urn:microsoft.com/office/officeart/2005/8/layout/chevron2"/>
    <dgm:cxn modelId="{528B832D-C852-4E5A-ACEE-0EE946F44DAB}" type="presParOf" srcId="{FA4EB83B-ED72-4124-BC83-BC6181EFB27D}" destId="{3DC980AD-1D4D-4731-BD35-E6AF1F502548}" srcOrd="0" destOrd="0" presId="urn:microsoft.com/office/officeart/2005/8/layout/chevron2"/>
    <dgm:cxn modelId="{8A7B6D15-CE56-44A1-9EBF-05AF2E0C246F}" type="presParOf" srcId="{FA4EB83B-ED72-4124-BC83-BC6181EFB27D}" destId="{74C20299-DBB8-4572-9707-FBBDDF335166}" srcOrd="1" destOrd="0" presId="urn:microsoft.com/office/officeart/2005/8/layout/chevron2"/>
    <dgm:cxn modelId="{CFA69899-F0E2-41D4-A784-5C32086EF99F}" type="presParOf" srcId="{B51C4B86-B31B-4AAC-B1E9-7BF459713C89}" destId="{0E905FCE-3579-4C60-93EC-2EFF03B4D34B}" srcOrd="9" destOrd="0" presId="urn:microsoft.com/office/officeart/2005/8/layout/chevron2"/>
    <dgm:cxn modelId="{B41752A7-8DCC-43DE-AA4A-A86476532ACD}" type="presParOf" srcId="{B51C4B86-B31B-4AAC-B1E9-7BF459713C89}" destId="{5E906F09-A123-4710-82EA-B11D95F68EB5}" srcOrd="10" destOrd="0" presId="urn:microsoft.com/office/officeart/2005/8/layout/chevron2"/>
    <dgm:cxn modelId="{FE97306B-F414-458A-B409-A346FCCE3E06}" type="presParOf" srcId="{5E906F09-A123-4710-82EA-B11D95F68EB5}" destId="{0F47A637-2BC0-4B4F-8406-63030D594F29}" srcOrd="0" destOrd="0" presId="urn:microsoft.com/office/officeart/2005/8/layout/chevron2"/>
    <dgm:cxn modelId="{0A7E41DD-D24A-4533-9342-AAFC58607285}" type="presParOf" srcId="{5E906F09-A123-4710-82EA-B11D95F68EB5}" destId="{55166625-F016-4B2E-AFDF-8B95D1B5B778}" srcOrd="1" destOrd="0" presId="urn:microsoft.com/office/officeart/2005/8/layout/chevron2"/>
    <dgm:cxn modelId="{1504E9FC-3F80-47AE-B157-AEB38BFABB62}" type="presParOf" srcId="{B51C4B86-B31B-4AAC-B1E9-7BF459713C89}" destId="{6B6E2958-C99D-4D86-A87F-856B8598530F}" srcOrd="11" destOrd="0" presId="urn:microsoft.com/office/officeart/2005/8/layout/chevron2"/>
    <dgm:cxn modelId="{D79BB3CC-2FF3-41E5-95F2-B1EEFC4226EE}" type="presParOf" srcId="{B51C4B86-B31B-4AAC-B1E9-7BF459713C89}" destId="{E7E29DA3-5551-4E95-ABDB-A85EC488167F}" srcOrd="12" destOrd="0" presId="urn:microsoft.com/office/officeart/2005/8/layout/chevron2"/>
    <dgm:cxn modelId="{5FAEB589-5F88-497A-B2D6-03CD1F54EA8D}" type="presParOf" srcId="{E7E29DA3-5551-4E95-ABDB-A85EC488167F}" destId="{4111FA9B-E173-4B91-A687-8D59E1B43EBB}" srcOrd="0" destOrd="0" presId="urn:microsoft.com/office/officeart/2005/8/layout/chevron2"/>
    <dgm:cxn modelId="{E96BB455-CF28-4377-9146-A49DE2E13CC0}" type="presParOf" srcId="{E7E29DA3-5551-4E95-ABDB-A85EC488167F}" destId="{7AC142C4-80CD-45BD-8669-57DFB5C14F1E}" srcOrd="1" destOrd="0" presId="urn:microsoft.com/office/officeart/2005/8/layout/chevron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C5E3C85-8E96-4CD8-8682-26BE58F6A1E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5B9B840-ACC0-4A23-A539-3D5FF4DD3F1C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Дай людям почувствовать, что ты признателен.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E818C3DF-E315-4E91-B186-CACB11115791}" type="parTrans" cxnId="{BD257AC3-9E42-46DC-820C-DA120AEEFD7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67131F65-552C-4D38-84BF-E3F4E7EA08F6}" type="sibTrans" cxnId="{BD257AC3-9E42-46DC-820C-DA120AEEFD7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948CEB57-2E92-4AA7-A872-166004A182E0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Полюби их первым.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9E6232E6-72BB-4EBB-94AE-376A1D1F4738}" type="parTrans" cxnId="{6CFD1F16-D296-4128-8713-53D2DC312BB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CCC4B91A-1022-486C-B2A3-D04B656C8273}" type="sibTrans" cxnId="{6CFD1F16-D296-4128-8713-53D2DC312BB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7987544C-A1F2-4A5A-98E5-0A3A3095D805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Руководи не за счет власти, а авторитета.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71DED7D6-22AF-4105-97F6-5DF00E83B55F}" type="parTrans" cxnId="{F0D8FEE9-A12E-4A45-AFCA-7B25191D62B1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F2C246D7-0752-4DE4-A859-A15627EE5503}" type="sibTrans" cxnId="{F0D8FEE9-A12E-4A45-AFCA-7B25191D62B1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96B130EB-EE73-45E0-86D8-90A1B567A084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Дай сотрудникам возможность ощущать, что они принадлежат к чему-то особенному.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0CD0BAFC-DD8F-43CF-8673-5941584CF0C5}" type="parTrans" cxnId="{FAAD477C-0E3F-44C2-BA61-C8C48BADD21E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294C8AF1-290D-49D5-8F01-88C1C8E569A0}" type="sibTrans" cxnId="{FAAD477C-0E3F-44C2-BA61-C8C48BADD21E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F7A350C0-992B-4F73-A57B-05C4DED9A3CE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Оценивайте не их недостатки, а потенциал.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00DE8731-E7D2-4836-8258-82C8F2DC447D}" type="parTrans" cxnId="{1F6C9917-103D-4EED-95DB-7D609E16B8C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56EF8353-84D1-4E2B-AF61-502C27F78283}" type="sibTrans" cxnId="{1F6C9917-103D-4EED-95DB-7D609E16B8CA}">
      <dgm:prSet/>
      <dgm:spPr/>
      <dgm:t>
        <a:bodyPr/>
        <a:lstStyle/>
        <a:p>
          <a:endParaRPr lang="ru-RU" sz="3200" b="1" i="1">
            <a:latin typeface="Times New Roman" pitchFamily="18" charset="0"/>
            <a:cs typeface="Times New Roman" pitchFamily="18" charset="0"/>
          </a:endParaRPr>
        </a:p>
      </dgm:t>
    </dgm:pt>
    <dgm:pt modelId="{F565A274-4592-400A-892B-1E3B130B2E25}" type="pres">
      <dgm:prSet presAssocID="{CC5E3C85-8E96-4CD8-8682-26BE58F6A1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72FCA-3B2C-4151-A08E-615B48D30684}" type="pres">
      <dgm:prSet presAssocID="{35B9B840-ACC0-4A23-A539-3D5FF4DD3F1C}" presName="parentLin" presStyleCnt="0"/>
      <dgm:spPr/>
    </dgm:pt>
    <dgm:pt modelId="{37EF7AC9-D7A0-43A5-92F5-34B5E974B1FA}" type="pres">
      <dgm:prSet presAssocID="{35B9B840-ACC0-4A23-A539-3D5FF4DD3F1C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0D30AFE1-979B-4915-A1A2-9FDF5FC69A20}" type="pres">
      <dgm:prSet presAssocID="{35B9B840-ACC0-4A23-A539-3D5FF4DD3F1C}" presName="parentText" presStyleLbl="node1" presStyleIdx="0" presStyleCnt="5" custScaleX="1287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DC195-5D91-4A07-8990-E47996E284B9}" type="pres">
      <dgm:prSet presAssocID="{35B9B840-ACC0-4A23-A539-3D5FF4DD3F1C}" presName="negativeSpace" presStyleCnt="0"/>
      <dgm:spPr/>
    </dgm:pt>
    <dgm:pt modelId="{C777B5BD-4BB0-4FD2-BD07-1D481AA7E2E5}" type="pres">
      <dgm:prSet presAssocID="{35B9B840-ACC0-4A23-A539-3D5FF4DD3F1C}" presName="childText" presStyleLbl="conFgAcc1" presStyleIdx="0" presStyleCnt="5" custScaleX="64652" custLinFactNeighborX="12558" custLinFactNeighborY="-40679">
        <dgm:presLayoutVars>
          <dgm:bulletEnabled val="1"/>
        </dgm:presLayoutVars>
      </dgm:prSet>
      <dgm:spPr/>
    </dgm:pt>
    <dgm:pt modelId="{96D76BD7-C9A2-4031-8290-FCFA6C20416A}" type="pres">
      <dgm:prSet presAssocID="{67131F65-552C-4D38-84BF-E3F4E7EA08F6}" presName="spaceBetweenRectangles" presStyleCnt="0"/>
      <dgm:spPr/>
    </dgm:pt>
    <dgm:pt modelId="{5332F6F0-60A1-4351-8174-6D202F483C33}" type="pres">
      <dgm:prSet presAssocID="{948CEB57-2E92-4AA7-A872-166004A182E0}" presName="parentLin" presStyleCnt="0"/>
      <dgm:spPr/>
    </dgm:pt>
    <dgm:pt modelId="{1AFF3E78-F139-43C6-B787-8199611A47FE}" type="pres">
      <dgm:prSet presAssocID="{948CEB57-2E92-4AA7-A872-166004A182E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0105A54B-7337-4E22-947C-CEA0562202B9}" type="pres">
      <dgm:prSet presAssocID="{948CEB57-2E92-4AA7-A872-166004A182E0}" presName="parentText" presStyleLbl="node1" presStyleIdx="1" presStyleCnt="5" custScaleX="1320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CAE59-CA89-4DFB-A8AC-788CD13067D8}" type="pres">
      <dgm:prSet presAssocID="{948CEB57-2E92-4AA7-A872-166004A182E0}" presName="negativeSpace" presStyleCnt="0"/>
      <dgm:spPr/>
    </dgm:pt>
    <dgm:pt modelId="{4FE46C23-9F31-40BC-AA9D-FB81831B8898}" type="pres">
      <dgm:prSet presAssocID="{948CEB57-2E92-4AA7-A872-166004A182E0}" presName="childText" presStyleLbl="conFgAcc1" presStyleIdx="1" presStyleCnt="5" custScaleX="66511" custLinFactNeighborX="12558" custLinFactNeighborY="-98950">
        <dgm:presLayoutVars>
          <dgm:bulletEnabled val="1"/>
        </dgm:presLayoutVars>
      </dgm:prSet>
      <dgm:spPr/>
    </dgm:pt>
    <dgm:pt modelId="{1F85E649-FC3D-4BFF-88CB-1AD66D6EDB97}" type="pres">
      <dgm:prSet presAssocID="{CCC4B91A-1022-486C-B2A3-D04B656C8273}" presName="spaceBetweenRectangles" presStyleCnt="0"/>
      <dgm:spPr/>
    </dgm:pt>
    <dgm:pt modelId="{6827D4F2-ADCB-4B08-99A2-F5228975AC2F}" type="pres">
      <dgm:prSet presAssocID="{7987544C-A1F2-4A5A-98E5-0A3A3095D805}" presName="parentLin" presStyleCnt="0"/>
      <dgm:spPr/>
    </dgm:pt>
    <dgm:pt modelId="{2129D600-4CC7-4EED-8883-46D4BEC5F813}" type="pres">
      <dgm:prSet presAssocID="{7987544C-A1F2-4A5A-98E5-0A3A3095D805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62A83E77-6945-408C-B99D-B9EC314EA4DE}" type="pres">
      <dgm:prSet presAssocID="{7987544C-A1F2-4A5A-98E5-0A3A3095D805}" presName="parentText" presStyleLbl="node1" presStyleIdx="2" presStyleCnt="5" custScaleX="1335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4C9DA0-6921-49C4-9AC0-0F8290E9C786}" type="pres">
      <dgm:prSet presAssocID="{7987544C-A1F2-4A5A-98E5-0A3A3095D805}" presName="negativeSpace" presStyleCnt="0"/>
      <dgm:spPr/>
    </dgm:pt>
    <dgm:pt modelId="{6B1B6851-8A02-40AD-A10C-6EE992859002}" type="pres">
      <dgm:prSet presAssocID="{7987544C-A1F2-4A5A-98E5-0A3A3095D805}" presName="childText" presStyleLbl="conFgAcc1" presStyleIdx="2" presStyleCnt="5" custScaleX="67443" custLinFactNeighborX="12558" custLinFactNeighborY="-97089">
        <dgm:presLayoutVars>
          <dgm:bulletEnabled val="1"/>
        </dgm:presLayoutVars>
      </dgm:prSet>
      <dgm:spPr/>
    </dgm:pt>
    <dgm:pt modelId="{C822E85A-D4A0-4BC9-9C3D-582626A2393B}" type="pres">
      <dgm:prSet presAssocID="{F2C246D7-0752-4DE4-A859-A15627EE5503}" presName="spaceBetweenRectangles" presStyleCnt="0"/>
      <dgm:spPr/>
    </dgm:pt>
    <dgm:pt modelId="{0F3519CC-A48F-4C15-97F7-A145F7880C28}" type="pres">
      <dgm:prSet presAssocID="{F7A350C0-992B-4F73-A57B-05C4DED9A3CE}" presName="parentLin" presStyleCnt="0"/>
      <dgm:spPr/>
    </dgm:pt>
    <dgm:pt modelId="{6D809C74-8731-4C08-8B63-44602C1AA717}" type="pres">
      <dgm:prSet presAssocID="{F7A350C0-992B-4F73-A57B-05C4DED9A3CE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7CE91921-00AD-4B0A-9F4C-1B3D01DF93D4}" type="pres">
      <dgm:prSet presAssocID="{F7A350C0-992B-4F73-A57B-05C4DED9A3CE}" presName="parentText" presStyleLbl="node1" presStyleIdx="3" presStyleCnt="5" custScaleX="1324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F77545-FD44-48C3-B747-8936D8D6ECD1}" type="pres">
      <dgm:prSet presAssocID="{F7A350C0-992B-4F73-A57B-05C4DED9A3CE}" presName="negativeSpace" presStyleCnt="0"/>
      <dgm:spPr/>
    </dgm:pt>
    <dgm:pt modelId="{8A6473D9-F912-40BB-8047-A07D77599C41}" type="pres">
      <dgm:prSet presAssocID="{F7A350C0-992B-4F73-A57B-05C4DED9A3CE}" presName="childText" presStyleLbl="conFgAcc1" presStyleIdx="3" presStyleCnt="5" custScaleX="70233" custLinFactNeighborX="11163" custLinFactNeighborY="-95227">
        <dgm:presLayoutVars>
          <dgm:bulletEnabled val="1"/>
        </dgm:presLayoutVars>
      </dgm:prSet>
      <dgm:spPr/>
    </dgm:pt>
    <dgm:pt modelId="{01739C34-8D3D-4A4D-B922-0B2D1107AC6E}" type="pres">
      <dgm:prSet presAssocID="{56EF8353-84D1-4E2B-AF61-502C27F78283}" presName="spaceBetweenRectangles" presStyleCnt="0"/>
      <dgm:spPr/>
    </dgm:pt>
    <dgm:pt modelId="{1D1ADBD3-37CC-40B6-A9C9-3AD7B7736246}" type="pres">
      <dgm:prSet presAssocID="{96B130EB-EE73-45E0-86D8-90A1B567A084}" presName="parentLin" presStyleCnt="0"/>
      <dgm:spPr/>
    </dgm:pt>
    <dgm:pt modelId="{A80570A5-D35C-4A77-BD33-535791DC2481}" type="pres">
      <dgm:prSet presAssocID="{96B130EB-EE73-45E0-86D8-90A1B567A084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F9EA6A4-CE3E-4716-BE62-402741CAB3EA}" type="pres">
      <dgm:prSet presAssocID="{96B130EB-EE73-45E0-86D8-90A1B567A084}" presName="parentText" presStyleLbl="node1" presStyleIdx="4" presStyleCnt="5" custScaleX="1324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FD1511-CFEF-4F04-90E5-D9C0618ED85F}" type="pres">
      <dgm:prSet presAssocID="{96B130EB-EE73-45E0-86D8-90A1B567A084}" presName="negativeSpace" presStyleCnt="0"/>
      <dgm:spPr/>
    </dgm:pt>
    <dgm:pt modelId="{DAC2D3CF-FFA0-44DA-AC6E-9A414EC03DCB}" type="pres">
      <dgm:prSet presAssocID="{96B130EB-EE73-45E0-86D8-90A1B567A084}" presName="childText" presStyleLbl="conFgAcc1" presStyleIdx="4" presStyleCnt="5" custScaleX="69303" custLinFactNeighborX="12558" custLinFactNeighborY="-34158">
        <dgm:presLayoutVars>
          <dgm:bulletEnabled val="1"/>
        </dgm:presLayoutVars>
      </dgm:prSet>
      <dgm:spPr/>
    </dgm:pt>
  </dgm:ptLst>
  <dgm:cxnLst>
    <dgm:cxn modelId="{F0D8FEE9-A12E-4A45-AFCA-7B25191D62B1}" srcId="{CC5E3C85-8E96-4CD8-8682-26BE58F6A1ED}" destId="{7987544C-A1F2-4A5A-98E5-0A3A3095D805}" srcOrd="2" destOrd="0" parTransId="{71DED7D6-22AF-4105-97F6-5DF00E83B55F}" sibTransId="{F2C246D7-0752-4DE4-A859-A15627EE5503}"/>
    <dgm:cxn modelId="{AB114FC2-8CAD-436B-88AC-92FF773C6E63}" type="presOf" srcId="{96B130EB-EE73-45E0-86D8-90A1B567A084}" destId="{A80570A5-D35C-4A77-BD33-535791DC2481}" srcOrd="0" destOrd="0" presId="urn:microsoft.com/office/officeart/2005/8/layout/list1"/>
    <dgm:cxn modelId="{6CFD1F16-D296-4128-8713-53D2DC312BBA}" srcId="{CC5E3C85-8E96-4CD8-8682-26BE58F6A1ED}" destId="{948CEB57-2E92-4AA7-A872-166004A182E0}" srcOrd="1" destOrd="0" parTransId="{9E6232E6-72BB-4EBB-94AE-376A1D1F4738}" sibTransId="{CCC4B91A-1022-486C-B2A3-D04B656C8273}"/>
    <dgm:cxn modelId="{F642F423-1238-4259-97DF-A4122F75CC0E}" type="presOf" srcId="{CC5E3C85-8E96-4CD8-8682-26BE58F6A1ED}" destId="{F565A274-4592-400A-892B-1E3B130B2E25}" srcOrd="0" destOrd="0" presId="urn:microsoft.com/office/officeart/2005/8/layout/list1"/>
    <dgm:cxn modelId="{524AAFFE-4E62-4E35-B657-0A4FEE6EE431}" type="presOf" srcId="{948CEB57-2E92-4AA7-A872-166004A182E0}" destId="{1AFF3E78-F139-43C6-B787-8199611A47FE}" srcOrd="0" destOrd="0" presId="urn:microsoft.com/office/officeart/2005/8/layout/list1"/>
    <dgm:cxn modelId="{AFFB66F6-E177-48AF-8E1D-2240DA876351}" type="presOf" srcId="{F7A350C0-992B-4F73-A57B-05C4DED9A3CE}" destId="{7CE91921-00AD-4B0A-9F4C-1B3D01DF93D4}" srcOrd="1" destOrd="0" presId="urn:microsoft.com/office/officeart/2005/8/layout/list1"/>
    <dgm:cxn modelId="{B3C9DB75-7027-4A5D-8B85-F4A3D0EC1F7C}" type="presOf" srcId="{948CEB57-2E92-4AA7-A872-166004A182E0}" destId="{0105A54B-7337-4E22-947C-CEA0562202B9}" srcOrd="1" destOrd="0" presId="urn:microsoft.com/office/officeart/2005/8/layout/list1"/>
    <dgm:cxn modelId="{1F6C9917-103D-4EED-95DB-7D609E16B8CA}" srcId="{CC5E3C85-8E96-4CD8-8682-26BE58F6A1ED}" destId="{F7A350C0-992B-4F73-A57B-05C4DED9A3CE}" srcOrd="3" destOrd="0" parTransId="{00DE8731-E7D2-4836-8258-82C8F2DC447D}" sibTransId="{56EF8353-84D1-4E2B-AF61-502C27F78283}"/>
    <dgm:cxn modelId="{0F96EBDE-1F62-436D-BE48-EE4EEDA4B6AF}" type="presOf" srcId="{96B130EB-EE73-45E0-86D8-90A1B567A084}" destId="{4F9EA6A4-CE3E-4716-BE62-402741CAB3EA}" srcOrd="1" destOrd="0" presId="urn:microsoft.com/office/officeart/2005/8/layout/list1"/>
    <dgm:cxn modelId="{BD257AC3-9E42-46DC-820C-DA120AEEFD7A}" srcId="{CC5E3C85-8E96-4CD8-8682-26BE58F6A1ED}" destId="{35B9B840-ACC0-4A23-A539-3D5FF4DD3F1C}" srcOrd="0" destOrd="0" parTransId="{E818C3DF-E315-4E91-B186-CACB11115791}" sibTransId="{67131F65-552C-4D38-84BF-E3F4E7EA08F6}"/>
    <dgm:cxn modelId="{6B057653-C5C8-4946-A11A-420E54D635BA}" type="presOf" srcId="{35B9B840-ACC0-4A23-A539-3D5FF4DD3F1C}" destId="{37EF7AC9-D7A0-43A5-92F5-34B5E974B1FA}" srcOrd="0" destOrd="0" presId="urn:microsoft.com/office/officeart/2005/8/layout/list1"/>
    <dgm:cxn modelId="{DF33699B-62B7-42BB-905E-A7ECE48C3CB8}" type="presOf" srcId="{35B9B840-ACC0-4A23-A539-3D5FF4DD3F1C}" destId="{0D30AFE1-979B-4915-A1A2-9FDF5FC69A20}" srcOrd="1" destOrd="0" presId="urn:microsoft.com/office/officeart/2005/8/layout/list1"/>
    <dgm:cxn modelId="{20C1B752-3982-44EE-ACE2-6D750EDCF0F4}" type="presOf" srcId="{7987544C-A1F2-4A5A-98E5-0A3A3095D805}" destId="{2129D600-4CC7-4EED-8883-46D4BEC5F813}" srcOrd="0" destOrd="0" presId="urn:microsoft.com/office/officeart/2005/8/layout/list1"/>
    <dgm:cxn modelId="{FAAD477C-0E3F-44C2-BA61-C8C48BADD21E}" srcId="{CC5E3C85-8E96-4CD8-8682-26BE58F6A1ED}" destId="{96B130EB-EE73-45E0-86D8-90A1B567A084}" srcOrd="4" destOrd="0" parTransId="{0CD0BAFC-DD8F-43CF-8673-5941584CF0C5}" sibTransId="{294C8AF1-290D-49D5-8F01-88C1C8E569A0}"/>
    <dgm:cxn modelId="{DE9ADFAF-EDE1-4611-90C8-02FE625D732E}" type="presOf" srcId="{F7A350C0-992B-4F73-A57B-05C4DED9A3CE}" destId="{6D809C74-8731-4C08-8B63-44602C1AA717}" srcOrd="0" destOrd="0" presId="urn:microsoft.com/office/officeart/2005/8/layout/list1"/>
    <dgm:cxn modelId="{4772C29E-F68D-4504-A94F-7342D1582A5C}" type="presOf" srcId="{7987544C-A1F2-4A5A-98E5-0A3A3095D805}" destId="{62A83E77-6945-408C-B99D-B9EC314EA4DE}" srcOrd="1" destOrd="0" presId="urn:microsoft.com/office/officeart/2005/8/layout/list1"/>
    <dgm:cxn modelId="{4FD0E87D-362F-4CBA-9DA9-4679ECA662E8}" type="presParOf" srcId="{F565A274-4592-400A-892B-1E3B130B2E25}" destId="{85172FCA-3B2C-4151-A08E-615B48D30684}" srcOrd="0" destOrd="0" presId="urn:microsoft.com/office/officeart/2005/8/layout/list1"/>
    <dgm:cxn modelId="{F71F615E-C98A-4FC2-B34C-C1C43EC165A1}" type="presParOf" srcId="{85172FCA-3B2C-4151-A08E-615B48D30684}" destId="{37EF7AC9-D7A0-43A5-92F5-34B5E974B1FA}" srcOrd="0" destOrd="0" presId="urn:microsoft.com/office/officeart/2005/8/layout/list1"/>
    <dgm:cxn modelId="{1F88BEB0-7B27-4E3F-9E6E-A9CFC93FB713}" type="presParOf" srcId="{85172FCA-3B2C-4151-A08E-615B48D30684}" destId="{0D30AFE1-979B-4915-A1A2-9FDF5FC69A20}" srcOrd="1" destOrd="0" presId="urn:microsoft.com/office/officeart/2005/8/layout/list1"/>
    <dgm:cxn modelId="{B2AC8148-1AE7-49A3-9369-95962F42F852}" type="presParOf" srcId="{F565A274-4592-400A-892B-1E3B130B2E25}" destId="{E1DDC195-5D91-4A07-8990-E47996E284B9}" srcOrd="1" destOrd="0" presId="urn:microsoft.com/office/officeart/2005/8/layout/list1"/>
    <dgm:cxn modelId="{B111C439-D686-47DA-A0F6-2B2D4AB5E60A}" type="presParOf" srcId="{F565A274-4592-400A-892B-1E3B130B2E25}" destId="{C777B5BD-4BB0-4FD2-BD07-1D481AA7E2E5}" srcOrd="2" destOrd="0" presId="urn:microsoft.com/office/officeart/2005/8/layout/list1"/>
    <dgm:cxn modelId="{554ADD96-3DC7-4354-B967-0CC06D7E23DC}" type="presParOf" srcId="{F565A274-4592-400A-892B-1E3B130B2E25}" destId="{96D76BD7-C9A2-4031-8290-FCFA6C20416A}" srcOrd="3" destOrd="0" presId="urn:microsoft.com/office/officeart/2005/8/layout/list1"/>
    <dgm:cxn modelId="{D1D47BBA-B044-4C27-9823-DBC5166027B2}" type="presParOf" srcId="{F565A274-4592-400A-892B-1E3B130B2E25}" destId="{5332F6F0-60A1-4351-8174-6D202F483C33}" srcOrd="4" destOrd="0" presId="urn:microsoft.com/office/officeart/2005/8/layout/list1"/>
    <dgm:cxn modelId="{05D63B75-0A8B-4612-A0E6-1CDA55B323EB}" type="presParOf" srcId="{5332F6F0-60A1-4351-8174-6D202F483C33}" destId="{1AFF3E78-F139-43C6-B787-8199611A47FE}" srcOrd="0" destOrd="0" presId="urn:microsoft.com/office/officeart/2005/8/layout/list1"/>
    <dgm:cxn modelId="{C524CFCB-5812-4E88-BD6B-0E9BD0E8B11C}" type="presParOf" srcId="{5332F6F0-60A1-4351-8174-6D202F483C33}" destId="{0105A54B-7337-4E22-947C-CEA0562202B9}" srcOrd="1" destOrd="0" presId="urn:microsoft.com/office/officeart/2005/8/layout/list1"/>
    <dgm:cxn modelId="{1E3C73E1-F3D8-42EA-A66B-3C6B3D52CA56}" type="presParOf" srcId="{F565A274-4592-400A-892B-1E3B130B2E25}" destId="{2D3CAE59-CA89-4DFB-A8AC-788CD13067D8}" srcOrd="5" destOrd="0" presId="urn:microsoft.com/office/officeart/2005/8/layout/list1"/>
    <dgm:cxn modelId="{8FD81759-5F53-4136-BD0C-4000F995B1D9}" type="presParOf" srcId="{F565A274-4592-400A-892B-1E3B130B2E25}" destId="{4FE46C23-9F31-40BC-AA9D-FB81831B8898}" srcOrd="6" destOrd="0" presId="urn:microsoft.com/office/officeart/2005/8/layout/list1"/>
    <dgm:cxn modelId="{542B947A-B6AB-4C59-8733-6BEA473D2D65}" type="presParOf" srcId="{F565A274-4592-400A-892B-1E3B130B2E25}" destId="{1F85E649-FC3D-4BFF-88CB-1AD66D6EDB97}" srcOrd="7" destOrd="0" presId="urn:microsoft.com/office/officeart/2005/8/layout/list1"/>
    <dgm:cxn modelId="{23181A99-D37D-4598-AFC7-6633D397A6BA}" type="presParOf" srcId="{F565A274-4592-400A-892B-1E3B130B2E25}" destId="{6827D4F2-ADCB-4B08-99A2-F5228975AC2F}" srcOrd="8" destOrd="0" presId="urn:microsoft.com/office/officeart/2005/8/layout/list1"/>
    <dgm:cxn modelId="{9DC75BAB-712A-4E51-8D3C-F313725F933B}" type="presParOf" srcId="{6827D4F2-ADCB-4B08-99A2-F5228975AC2F}" destId="{2129D600-4CC7-4EED-8883-46D4BEC5F813}" srcOrd="0" destOrd="0" presId="urn:microsoft.com/office/officeart/2005/8/layout/list1"/>
    <dgm:cxn modelId="{06EF4879-40B5-4E72-99FB-505319210D9B}" type="presParOf" srcId="{6827D4F2-ADCB-4B08-99A2-F5228975AC2F}" destId="{62A83E77-6945-408C-B99D-B9EC314EA4DE}" srcOrd="1" destOrd="0" presId="urn:microsoft.com/office/officeart/2005/8/layout/list1"/>
    <dgm:cxn modelId="{A271864D-EF4F-4C55-84AD-E5253DC815AF}" type="presParOf" srcId="{F565A274-4592-400A-892B-1E3B130B2E25}" destId="{374C9DA0-6921-49C4-9AC0-0F8290E9C786}" srcOrd="9" destOrd="0" presId="urn:microsoft.com/office/officeart/2005/8/layout/list1"/>
    <dgm:cxn modelId="{90216866-AFDE-47AD-B28A-140423C81D00}" type="presParOf" srcId="{F565A274-4592-400A-892B-1E3B130B2E25}" destId="{6B1B6851-8A02-40AD-A10C-6EE992859002}" srcOrd="10" destOrd="0" presId="urn:microsoft.com/office/officeart/2005/8/layout/list1"/>
    <dgm:cxn modelId="{B017C08D-DA0E-43F3-A55D-263FE2309C95}" type="presParOf" srcId="{F565A274-4592-400A-892B-1E3B130B2E25}" destId="{C822E85A-D4A0-4BC9-9C3D-582626A2393B}" srcOrd="11" destOrd="0" presId="urn:microsoft.com/office/officeart/2005/8/layout/list1"/>
    <dgm:cxn modelId="{35EC69DE-9B24-45E2-AD47-C58CF32DED72}" type="presParOf" srcId="{F565A274-4592-400A-892B-1E3B130B2E25}" destId="{0F3519CC-A48F-4C15-97F7-A145F7880C28}" srcOrd="12" destOrd="0" presId="urn:microsoft.com/office/officeart/2005/8/layout/list1"/>
    <dgm:cxn modelId="{AABC37F2-EBA0-4FE1-98EC-4476C6E4CF9E}" type="presParOf" srcId="{0F3519CC-A48F-4C15-97F7-A145F7880C28}" destId="{6D809C74-8731-4C08-8B63-44602C1AA717}" srcOrd="0" destOrd="0" presId="urn:microsoft.com/office/officeart/2005/8/layout/list1"/>
    <dgm:cxn modelId="{650185E7-ED34-448E-9CA7-9805C46C2C5E}" type="presParOf" srcId="{0F3519CC-A48F-4C15-97F7-A145F7880C28}" destId="{7CE91921-00AD-4B0A-9F4C-1B3D01DF93D4}" srcOrd="1" destOrd="0" presId="urn:microsoft.com/office/officeart/2005/8/layout/list1"/>
    <dgm:cxn modelId="{97E93DAD-5753-4F1F-8439-0CC2B531BAA7}" type="presParOf" srcId="{F565A274-4592-400A-892B-1E3B130B2E25}" destId="{1DF77545-FD44-48C3-B747-8936D8D6ECD1}" srcOrd="13" destOrd="0" presId="urn:microsoft.com/office/officeart/2005/8/layout/list1"/>
    <dgm:cxn modelId="{BFC186EA-139B-4FB1-826E-F71BFECD8F89}" type="presParOf" srcId="{F565A274-4592-400A-892B-1E3B130B2E25}" destId="{8A6473D9-F912-40BB-8047-A07D77599C41}" srcOrd="14" destOrd="0" presId="urn:microsoft.com/office/officeart/2005/8/layout/list1"/>
    <dgm:cxn modelId="{C71F9071-1805-4FC2-8FC3-FB90823CDE69}" type="presParOf" srcId="{F565A274-4592-400A-892B-1E3B130B2E25}" destId="{01739C34-8D3D-4A4D-B922-0B2D1107AC6E}" srcOrd="15" destOrd="0" presId="urn:microsoft.com/office/officeart/2005/8/layout/list1"/>
    <dgm:cxn modelId="{39BE8776-B5E9-461E-A2E2-DE1F91F154A9}" type="presParOf" srcId="{F565A274-4592-400A-892B-1E3B130B2E25}" destId="{1D1ADBD3-37CC-40B6-A9C9-3AD7B7736246}" srcOrd="16" destOrd="0" presId="urn:microsoft.com/office/officeart/2005/8/layout/list1"/>
    <dgm:cxn modelId="{E32B4258-F489-46DC-8DB0-C20B2EBC89B8}" type="presParOf" srcId="{1D1ADBD3-37CC-40B6-A9C9-3AD7B7736246}" destId="{A80570A5-D35C-4A77-BD33-535791DC2481}" srcOrd="0" destOrd="0" presId="urn:microsoft.com/office/officeart/2005/8/layout/list1"/>
    <dgm:cxn modelId="{54934A7C-0F55-47D4-AE9B-F2F9375D14B0}" type="presParOf" srcId="{1D1ADBD3-37CC-40B6-A9C9-3AD7B7736246}" destId="{4F9EA6A4-CE3E-4716-BE62-402741CAB3EA}" srcOrd="1" destOrd="0" presId="urn:microsoft.com/office/officeart/2005/8/layout/list1"/>
    <dgm:cxn modelId="{37EDC5ED-6D8A-4DA7-AB23-AB583339A157}" type="presParOf" srcId="{F565A274-4592-400A-892B-1E3B130B2E25}" destId="{65FD1511-CFEF-4F04-90E5-D9C0618ED85F}" srcOrd="17" destOrd="0" presId="urn:microsoft.com/office/officeart/2005/8/layout/list1"/>
    <dgm:cxn modelId="{05294B84-11BA-4815-8048-CBCC39CC71EC}" type="presParOf" srcId="{F565A274-4592-400A-892B-1E3B130B2E25}" destId="{DAC2D3CF-FFA0-44DA-AC6E-9A414EC03DCB}" srcOrd="18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CACF71E-F260-411A-B316-5D4386329199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D67991F-090C-4241-BAEC-4EDFBCF5BAB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4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0"/>
            <a:ext cx="77048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sz="5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лидерских качеств участников образовательного процесса</a:t>
            </a:r>
            <a:endParaRPr lang="ru-RU" sz="54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1" name="Picture 1" descr="C:\Users\SERVER-6\Desktop\lider.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3786190"/>
            <a:ext cx="1990725" cy="23812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5143512"/>
            <a:ext cx="4214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31 марта 2015 года</a:t>
            </a:r>
            <a:endParaRPr lang="ru-RU" sz="28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214414" y="142852"/>
          <a:ext cx="7715304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VER-6\Desktop\covey_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29001"/>
            <a:ext cx="2423440" cy="3429000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785754" y="-214338"/>
          <a:ext cx="835824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2844" y="-214338"/>
            <a:ext cx="506036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навыков лидера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42900"/>
            <a:ext cx="89300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стратегий эффективного лидера</a:t>
            </a:r>
          </a:p>
        </p:txBody>
      </p:sp>
      <p:pic>
        <p:nvPicPr>
          <p:cNvPr id="2050" name="Picture 2" descr="C:\Users\SERVER-6\Desktop\12008064-business-strategy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857760"/>
            <a:ext cx="2428892" cy="1821669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1142976" y="1071546"/>
          <a:ext cx="721523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-24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Лидерство, как и успешность, предполагает определенный личностный рост</a:t>
            </a:r>
            <a:r>
              <a:rPr lang="ru-RU" sz="3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 </a:t>
            </a:r>
            <a:endParaRPr lang="ru-RU" sz="32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285852" y="1865330"/>
          <a:ext cx="7572428" cy="4635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997" y="0"/>
            <a:ext cx="519982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вопросов лидера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ERVER-6\Desktop\images (1).jpg"/>
          <p:cNvPicPr>
            <a:picLocks noChangeAspect="1" noChangeArrowheads="1"/>
          </p:cNvPicPr>
          <p:nvPr/>
        </p:nvPicPr>
        <p:blipFill>
          <a:blip r:embed="rId2"/>
          <a:srcRect t="13392"/>
          <a:stretch>
            <a:fillRect/>
          </a:stretch>
        </p:blipFill>
        <p:spPr bwMode="auto">
          <a:xfrm>
            <a:off x="7000875" y="-24"/>
            <a:ext cx="2143125" cy="1847872"/>
          </a:xfrm>
          <a:prstGeom prst="rect">
            <a:avLst/>
          </a:prstGeom>
          <a:noFill/>
        </p:spPr>
      </p:pic>
      <p:graphicFrame>
        <p:nvGraphicFramePr>
          <p:cNvPr id="6" name="Схема 5"/>
          <p:cNvGraphicFramePr/>
          <p:nvPr/>
        </p:nvGraphicFramePr>
        <p:xfrm>
          <a:off x="1142976" y="1857364"/>
          <a:ext cx="7572428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657" y="142852"/>
            <a:ext cx="76825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</a:t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профессиональной практики лидера</a:t>
            </a:r>
            <a:endParaRPr lang="ru-RU" sz="36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SERVER-6\Desktop\скачанные файл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289566"/>
            <a:ext cx="3428992" cy="2568434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071538" y="1428736"/>
            <a:ext cx="71438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лидерство в преподавании и обучении</a:t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развитие себя и других</a:t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осуществление изменений</a:t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инновации и перемены</a:t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осуществление управления школой</a:t>
            </a:r>
            <a:b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вовлечение и работа с сообществом</a:t>
            </a:r>
            <a:endParaRPr kumimoji="0" lang="ru-RU" sz="4000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997" y="0"/>
            <a:ext cx="65377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постулатов управленца</a:t>
            </a:r>
            <a:endParaRPr lang="ru-RU" sz="36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571736" y="1357298"/>
          <a:ext cx="621510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9699" name="Picture 3" descr="C:\Users\SERVER-6\Desktop\7327_origin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143380"/>
            <a:ext cx="2397124" cy="1797843"/>
          </a:xfrm>
          <a:prstGeom prst="rect">
            <a:avLst/>
          </a:prstGeom>
          <a:noFill/>
        </p:spPr>
      </p:pic>
      <p:pic>
        <p:nvPicPr>
          <p:cNvPr id="29700" name="Picture 4" descr="C:\Users\SERVER-6\Desktop\wp86dd231c_05_06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50" r="14474"/>
          <a:stretch>
            <a:fillRect/>
          </a:stretch>
        </p:blipFill>
        <p:spPr bwMode="auto">
          <a:xfrm>
            <a:off x="285720" y="1357298"/>
            <a:ext cx="2286016" cy="2219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ERVER-6\Desktop\Liderstvo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61" b="6395"/>
          <a:stretch>
            <a:fillRect/>
          </a:stretch>
        </p:blipFill>
        <p:spPr bwMode="auto">
          <a:xfrm>
            <a:off x="1214414" y="2214554"/>
            <a:ext cx="4301725" cy="43471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-24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0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Тот, кто стоит на месте, </a:t>
            </a:r>
          </a:p>
          <a:p>
            <a:pPr algn="r"/>
            <a:r>
              <a:rPr lang="ru-RU" sz="30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вряд ли добьется хороших результатов.</a:t>
            </a:r>
            <a:endParaRPr lang="ru-RU" sz="3000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2357430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руд</a:t>
            </a:r>
          </a:p>
          <a:p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ерпение</a:t>
            </a:r>
          </a:p>
          <a:p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ворчество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28586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Правило трех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«Т»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000100" y="-41252"/>
            <a:ext cx="828680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бойтесь рисковать, идти нехожеными дорожками. </a:t>
            </a: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333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Смело действуйте, экспериментируйте и сотрудничайте!</a:t>
            </a:r>
          </a:p>
        </p:txBody>
      </p:sp>
      <p:pic>
        <p:nvPicPr>
          <p:cNvPr id="30722" name="Picture 2" descr="C:\Users\SERVER-6\Desktop\Pid9cy7auno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8526" y="2857496"/>
            <a:ext cx="6375474" cy="4000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357166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 учителем – это 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4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только специалистом, но и управленцем, </a:t>
            </a:r>
            <a:r>
              <a:rPr lang="ru-RU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организатором</a:t>
            </a:r>
            <a:r>
              <a:rPr lang="en-US" sz="4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44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Desktop\скачанные файлы (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9808" y="2857496"/>
            <a:ext cx="5059712" cy="378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6244" y="71414"/>
            <a:ext cx="517327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Лидерство</a:t>
            </a:r>
            <a:r>
              <a:rPr lang="ru-RU" sz="66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 </a:t>
            </a: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</a:t>
            </a:r>
            <a:endParaRPr lang="ru-RU" sz="66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4591490"/>
            <a:ext cx="657327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Товарищество</a:t>
            </a:r>
            <a:r>
              <a:rPr lang="en-US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взаимовыручка</a:t>
            </a:r>
            <a:endParaRPr lang="ru-RU" sz="66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data:image/jpeg;base64,/9j/4AAQSkZJRgABAQAAAQABAAD/2wCEAAkGBxQQEBQQEhAUFhAWFBUXFhcVFBQYFxUUGBQWFhcYGxUaHCgjGBolHBQVITEhJSkrLi4uGB8zODMsNygvLisBCgoKDg0OGxAQGywkICQ0NC80NDgsLCw3MCwsLCwsLS0sLCwsLCw3LCwsLCw0LCwsLCwsLCwsLCwsLCwsLCwsLP/AABEIAMIBAwMBEQACEQEDEQH/xAAbAAEAAgMBAQAAAAAAAAAAAAAABQYBAwQHAv/EAEMQAAEDAQUFBQQHBQcFAAAAAAEAAhEDBAUSITEGQVFhcRMigZGhMkKxwQcUUnKCstFikuHw8RUjNHOzwtIzQ2OTov/EABsBAQADAQEBAQAAAAAAAAAAAAADBAUCAQYH/8QAMxEAAgIBAwEFCAICAgMBAAAAAAECAxEEEiExBRNBUWEiMnGBkbHR8KHBFDMj4QZC8RX/2gAMAwEAAhEDEQA/APcEAQBAEAQBAEAQBAEAQBAEAQBAEAQBAEAQBAEAQBAEAQBAEAQBAEAQBAEAQBAEAQBAEAQBAEAQBAEAQBAEAQBAEAQBAEAQBAEBz262NosNR5yHmSdAOaiutjVBzkd11uyW1EC/aGo7NrGgcwT6yFjT7Vtb9lJL6/gvLRwXVktc95Cu05Q9phw66EcjB8lp6TVK+GejXUq30up+jJBWyAIAgCAIAgCAIAgCAIAgCAIAgCAIAgCAIAgCAIAgCAIAgCAIAgKz9IIcLK140ZVY533SHM+L2qlr4bqvgy1pJbbCBpXo3sxHBYOw0duXkkNi7V2lpqx7PZ59cQj/AHLT7Ni1OXwK2ta2JF0WwZoQBAEAQBAEAQBAEAQBAEAQBAEAQBAEAQBAEAQBAQ9+Xx2JbTYAarhOejW6TG8kz5KhrdW6UlHq/wCC1ptP3mXLoiL/ALQrjvdofJvwhZP+bqM53fYtdzT0wS9y3r20scIqNE5aEaT/ADxWtotZ36cZdUVNRp+7w10ZKq+VggCA12mg2ox1N7Q5jgWuB0IIgheNJrDPU2nlHlV+bMvo1uys1cPZniD9aXBpcMnnXgRGeqxdRGquWE8/0adMpzjl8Fq2Zr0LHT7PBUxug1HnC7E6ORyaM4EesqWjW0VrGGiO3TWTecotdCu2o0OY4Fp3hacJxmt0XlFGUXF4kjYuzkIAgCAIAgCAIAgCAIAgCAIAgCAIDRVtlNph1RgPAuAPkop31QeJSS+Z3GucuUmbadQOEtcCOIIK7jOMlmLyctNcM+l0eBAEAQFA2ktGC8HYtMDCOkfrKwu0F/ymrpGu6wKt4iNVRwTKCRt2UtGO25aCm8npLR8SFf7Oi++z6fgh1jXd49S9LcMoIAgK5e99FzxQoSXOMS32ncQ07hxd/VZWo1crJd1R9fx+foXqqFCPeWfv75FadaS17qLmGm9hzaY35gyMiCM5WdZVKt7ZF2uUZrKN90WYWi0ik9zg3A93dMGRAHxnwU2jqjZZtl5HGpslCGYknZXvsNoDKhmlUMYtx4O5OG8cFZrjLSXYfuy/f30IJOOoryveRblrmcEAQBAEAQBAEAQBAEAQBAEAQBAQe096GkG0mGHvkk7w0cOZ+RWd2hqJVxUY9X9i5o6VOTlLoiAs9EO3rA2l+Umj6fanWd2Jpg+hHAhSU2TqluizzZG1YZc7JaBVpsqDRzQ4eIlfU1zU4qS8THlHbJp+BuXZyEAQFc2v2a+uBtSm8MtDAQC6cLm64XRmM8wc4k5GVW1GnVq9Sem51v0PObHd9qrV/q7Wtx97vF4DCGmC4O94dATyWXClTlti1kvzt2x3M9L2U2dFiY4ufjrPjE6IAA0a0cM9d/kBq6fTqpepn3XOxk8rBCEBUdoLzrOtX1SzmKhEQchhLJc4mMhnE8ss1mamV07u7g8LBepjXGvfJEps9cX1aXvfjruEFwEBrfstHDid8DorOl0saFx1IL73a/QiNvbDhdStbdQeyqc2uksPg6R+NQ9oV5ip+RLo54ltI3Z2vhtlInQlzf3mmPWFQ0Utty9eC3qo5qZatr2t+p1C7dhLfvYhEeceJWtq0nTLJn6bPerBJWCpipU3HUsaT1gT6qWqW6uMvNEdixJo3qQ4CAIAgCAIAgCAIAgCAIAgCAICgfSC8stNJ3uupQOrXuJ/O1ZHaMMzT9DR0UvZaImzXnG9Zu0u8M+b0vLE3VFELC6HpFwUiyy0WuycKbZHAkSR6r6SiLjXFPyMW2W6bZ3qUjCA4rfeTKWXtP3NGvU8Aquo1ddPD5fkTVUSs58PMpl/7SYj2bqgz/7bDl+I+98Fj26m6/0Xl+TRqphXz4ldqWg4g4SCNI1HSFDFY6FhvJZrp2vqUnmhaWOxMMEPGF4G4z7w4HfxWjHV3UvbYs/f9/clGWnrtWYPH2J21bVUBTlj5edGkHI8/wCqms7RrUMw6/BkMNHPdiXQ69nryNopucYlry2Rocg4HycptHfK2vMupxqalXPCJLAJxQMURMZxwngrZXPpAQ219HHZHt/bo/6zFU13+iXy+6J9L/tX74HndtJslqoVZJpudiz40qxDh+7hWXWtsYWfvDL8pbnKH7yj0++buFqoOpFxbMFrhnhcCC0xvGWm8LbtrVsNrMyubrluR93VZDRotpl+NwmXREkkuJiTAk6SvKalVBQXgLJ75OR1qU4CAIAgCAIAgOC9LzbQEavOjeXE8Aqup1UaV5vyJqaHZ8CCqXvWcZD45ABY09fe3w8F5aeteBus99VGHvw9vgD4ELurtK2L9vlHE9LCXu8FhstobUaHtMg+h3g81uVWxsipR6FCcHB7WbVIchAEAQEZtBclO20uzeSCDLHt9pjuPMcR/AqO2qNiwzuuxweUeU7QXHaLC8MMVGkFwcyfZBjvN1b6jmsm6hVvEmaNVrsWUia2O2fFZ7K1orU8IhzaIdLnHUB8xAH2RM/GTTV1OSbkvgcXzsSwk/ienrWM4w5wAJJgDMk6ALxtJZZ6lnhETeN+MYw9m4Of6N5lZ+o7QrjD/jeWWqtLJy9pYRE2C5KloOOs5zKRzI0qVObj7g5a9FX02glN77vH95JbdUo+zX+/Ai9urDTZVstNjGtY1tQgARq5k9TlqpNelDao8Ln+hpMyy2R+z1lFS3UmRkH4j+AFw9QFV0kN1sfr+/Mn1MttbL/e9xULXHbU5c32XAlrgOGIGY5aLbsqhZ7yMuFkoe6zjo7H2NojsSZ3uqVCfPFl4KNaWpf+p29RY/ElLtu+nZ6Yp0mwySdSSSdSSTJKlrrjBbYojnNzeWdS7OTRa7WykJe6OG8noAu4Vym8ROZTUVlleve+21mdk1h7z2Zkgey8P0/Coe1NO6tK5SfXC/k70V2+5JLz+xT9pHduyhTa3OmaxJ1kPeCOmiybUq6alnlpv6vj6mjVmdk3jo0voj0PZm2CpZaIxS9tNgcN8gBp9QtTT5dMZehQt4skiVUpwEAQBAEAQBAEB5vfF5F1pqzuqOb4NOEfBfOarMrZN+f2NrTpRrSN1htwnNVNp3OOehvvGuBpomDmuPmduxFtLn1ac5Q1w5GSD8vJa/Zba3R+ZV16XDLctczggCAIDgvW8hQbpiqH2W8eZ4BVdVqo0R55fgieih2P08yhXrayXOc92Kq7XkOA4DksCU52S3yNeEYxjtj0I6y2GraXGlQjtMBcMRgZRlPHMBT0U97LaR2293HJN3NdV5tiZptG51Vufg3EFbhpdRH3Hj5//StK+mXvLPyJ2vZbU5sPbj5CoM/AwF5bpdVNYlLPzOY20J5XHyOa6Lse+0h1Si5lNmZxx3n7gI9oTnOmS50mimrd01wvudXamPd7YvlluW0ZxS9tiH2ii3exjnHo4iPyFZHaUluijR0MeGzj2AYHWuq/XDTI6Fzm/IFOzo+236DWy9lI9AWuZwQHJeN4MoNxOOZ0A1JUldbnLCOJzUVkrtfaKqTLcLRwiZ6k/KFpR0VaXPJTlqZt8HxbL5bVHfY8HDhOB4giZ0IUT0D8JEi1XmiC7M4XvacgDgBPHJfLdqatzs7lPMYP+fH6dF8zc0VKjHe1zL7EdYr0FKocQMaTugCPkptfoLnY5wjmPGMc8JJEem1VWzZJ4fOfjnJP3ffFOgTWpuYQRBaTnGvxVDTX20T24yn4fj1LNtcbY5fXz/JIP2gqudiaQ0QO7AI9c19vHRVpYfJ809RNvKJWxX8DlVbhPEHLyOY9VSuojD3ZFiu2UuqJpVicIAgCAIAgPLNu7E6z2o1I/uqxxNO4PjvtJ4zLuh5FY+rpxNvwZo6azMceRC0bbG9UnAtqR017yluq57s93Fw+jexuwVLS4Q18NZzDScTukmPwla+gqcU5PxM7V2Zaii6LQKYQBAcF6Xk2i06F8aE5NHF3LlvVTVauNKwuZeX5J6aXY/Qqtip1LfUcWOIpTFSuRm79imNPkOehzaNNPUT32fvwLllsao7V9PyUx1B1O0VqbnE4Kj2gnWGuIHoAo7oqLaXgS1yckmWv6P8A/FP/AMl352Kz2f8A7H8PwQ633F8T0FbBmhAEAQHn9rP1ms941qPFOnyb7IPSBi8187ZJ338eLx8v3k2IruaufBZOXZF5sVvqWZxkF7qc8ZM03dTl+8Vcpfc6jb58fggtXeU7vn+T0paxnBAcVvuxlb25mIkHd0OXogKrfl1Ms5bFU96YERp6HXgFZ085uWFLBDbGOMtZIqtTJbqJ0nQSdOi1ZT2QzNlJLdLEUa61qwUzSLHdsO6QMLhi09oGNV8L/wDlamyzCWcvrlfXzPpv82qC3N+HQjaVnJdH7X9V91GGFg+alLPJI2e76ZcM2F05AluqjnfTF8vk6jXY1wdOEOgyY17pifJeTSvj7MhFup+0izXFZbNUBDaZxiCQ8zkZzgZbjuWZdS6nhsuV2KayWJQkgQBAEAQBAaLdY6ddhp1WNfTOrXCR15HmvJRUlhnqbTyjzvazYWnQpOrWes9pkAU394EkxDXajKTnOiz9TTXXHfkuUWznLaV2xXO5jwa8ECDgByPUg6cgs2Vy/wDVF2NeerL9dO1zcTaL2Na2AAWCA0DId3h0VyjtB5xYljzRWt0a6wfJbWPDgCCCDoRmD4rWTTWUZ7TXDOe3W9tIZ5u3NGv8BzUF+phSva6+RJXVKfQpls2lrFwZScXPcYwtaNTuG8LHWp1FjwpdfgaP+PVBZkuhJWDZV1SH22oXnXsmkhgP7Thm8+nVX6NBGPtWcsqWapviHCLRSphjQ1rQ1oEAAAADgANFoJY4RUbPLdq7PhvCvh0OF3iWNJ9ZPisXWJK1mrpua0Sf0emLS8bzSd+di77Pf/I/h+DjWe4viehLYM0IAgIbaS9G0qTmBw7VwwtA1GLKeWUnwVfVyddDn8vmybTxU7VH5lRs1v7Go0tAJptIEj33CMoOobI/Es/s6FdcZai3ouF6t+C+X3Lmsc5yVVfV8v0SNFFx+ttrPGJ+PtX7s57o5Zx4BS9m0S1mocnwlz+F++RxrbY6elRXjx+f31L3YL6p1YGbXHQO0J5O0W3bpp189UZULozJNVyYIDjvC7adcQ8ZjQjUfr4oDldcjXFuN5c1oADS1oBjSY1XuWeYNVu2Zo1M2jA/iMxPTd4EIm10PcEA3Zep2wYcmZkuGYjr8sip3qrHDa2RKmKlnBabHctGm2BTBy1cAT+g8FXJTV/YLG4xTOAPEEQCI5Tn6r1NroeNJm+7brbQLnBxc50AkxoNAB4rxvJ6d6AIAgCAIAgCApd8Wr6zVLp/uac4eB4u8d3JfO6zUd9ZhdF+5NeivuoerKvarTjcSFXSLBts2zlorMFps+F5xFjmEhrhGYIJyOuhjxV6rSuyrMSrZeoTwyUsV13kBAphn3qrP9hK9hobV0ePn+DmWqqfVZ+Ri23PbmDE5oqDeKTi4j8JAJ8JXM9BbHnqew1VbeOhN7I7OdlFprNP1gzAJyptOWg94iZ5GOK0NJpu7W6S5Kuov3vC6FpV0qhAeX7UA/XrRxlkf+tkLB1f++X74I1tN/qX74mr6PLVgtbcUy/GwzuJzjzaApdM9l6XyONQt1TfzPVCYzOi2TMIa3bR02ZMGM8sm+e/wVyrRTlzLgrz1MV05NV37SsdIqwwzkRJaR8iurdDKPMOTyvUp+9wQF5mnWtpLHhwhpJy9qNAeEBq+Y7UnJWKt+H3f/RtaJJVuxeJBXk42eqHH2C4588vkFVhKVtarS93L+uOf4LPsxlvb64X0z+SVoVKdfvscMcZiV5RqbtNPfW8P+H8Ti6qFsds1lfY6Ltq0mvioahwukYS0jWYIO7oV9Po3LW1d7Hh5w16+j8ufl0MbUJaeex88cf9k9bdoxA7IS6cy4ZR56q5Xonn2+hXnqVj2Tdd+0DH92oMDuPunx3eK4t0co8x5R1XqE+HwTQKplgIAgCAIAgCAIAgCAIAgCAjtorV2VlqvGRwwORcQ0H/AOlBqp7KpNEtEd1iR5te1vwWfC3Ur52qGWbM34kXd7pZmZKkn1OY9D0T6PKk0KjeFWfNjf8AiVq9nP8A42vX+jP1q9tP0LUtAphAEAQBAebX28G8KhJ7vbUgejQwO+BWLOLs1m1eLS+xpwezTbn5P+yDtVcU7dVqUpjtjUbPEux/Er3VwdN8l4p5/saeSsqT81/0Wi8b3q2gDvBrNcIBg9c5/nRfYUUQSVlb6rx5PnbbJZcJroRxqx7YgcRm3z3eKsd7t99Y9fAi2J+6z7c1Sp5OCJdVdRrF8EsMTGoyXzvbPZcrn3tfL8V5mx2frYwXdz6Hfetuo1KUBwc4jQDMHcsDs+rUQ1MHGLznnjw8c/I0dRKt0yUmsY4+PgR9iu4Oz0PL+C+1no6bOZxT+R89HUWQ92TXzJay2UMEDqeZU9dcKo7YLCIpzlN5k8s6A4DUnoBJ+QHiVDdqY18dWd10ufPgSVku2q/NtGBxeT/D4FUJ6yx9OC1HTwXXkst1WZ9Knhe4EzlEwBAyE+KrSk5PLJkklhHavD0IAgCAIAgCAIAgCAIAgIPbVhNhqxuwO8GvaT6AqtrI7qX++JPp3ixFQ2QuwWt1dr/+n2BZ0dUORHMBjln6KlScs+X3LeqscUsFastF1Nz6Tvaa5zT95pIPqFVsWHhliDysl2+jq0RUrUt5a1w/CSD+cK92dL2pRKutXCZelqmeEAJQHA6+KIeGdoC4mMpIn7wyU3+Pbt3Y4I+9hnGTbeVsFGk+qfdHmdAPEkBVbbFXBzfgT1wc5KKPMKrHAte6SS4ucTvJnMnqsvsuxPWwlLzf8pmhro400lHwRquns6lQl+pJVXVzlK2cn4t/cnpio1JR8EicqWPD7Om5XuzO2JaX/js5h/K+Hp6fQoazRRv9uPEvv8fyc1G2HEWloDpIALQZE5QTMmIX1NN0LY7pS69OcJr0/vxMayqUHiK6fU2tpBmFjg5o0ADZIAHAkZDLzU/eRjiFaz/RFsbzKXBw2oyRIIPPQ9D8l3C3nbNYf74jZxmPJ90KbQ3FGYUrXJxk32Wz4c3mMtNXeW7xIVW7V1w4XLJoUSlyb69QNwdyoMQcSXDQCIiNdSq8dbl4a4JJabC4Z0WcOaWvaDOrTGvTip5d1Nc4ZCt8emS03HbjWYS6MTXFpIiDABnLrHgsmxRUns6F+G7b7XUkVwdhAEAQBAEAQBAEBlAEAQBAarVZxVpvpu9l7XNPRwg/FeSipJpnqeHkqX0fN7PtqTvbBg/eplzXfELN0Ets51vr+pl3VrMYyRTLxfFrtH+fW/1HKjcvbl8X9y3V7i+Bt2UvHsLT2hkEOIeN+A5HLpB8Auq5umcZeH9HM4KyDR6/iETOWs7oW+uTIIu9L+pUBGIOqHRoI9Tu+KmrocpYfHxI52KKyuSr3hedSse+7u/ZGTfLf4rYq08K+i58zPnbKfU4HKc4NV53rV7MU31CaeJuRg6HLPVYvbOli9NJwjz1/JpdnXtXJSfHQlIFWkBGUL4aM5QkpLqj6CSWWn0ZSPqbmPcGuIIcemq+zWho1tauSw5c8fz/ACYX+VbppuvOUiZsl6V2twYWu5yVRl/47Y37M1j4FhdqwfMovJ1WRrol57xM9M19Jo9LHTURqXOP75MnUXu6x2PxOqSTJMniVYwl0IM5NrrIXCHCAftZfFV7LaksSZJCE85ia7BddR1QU2uB3yD7I5ndHHXPjmqNuqlt2RfH848i3ClZ3Nclyuy5adEAxif9ojfyG7rrzVIsHZa7Gyq3C9sjdxB4g7kBHm4QQG9tUwDRsjL0+SDBI2OyNotwMED1J4koDcgCAIAgCAIAgCAIDKAIAgCAICgXpSqWG0VKnZ1HMqPL2VGAuh5JMOjQ5kZ5EeIGJqNPbC3fDzyaVVtc4KMiqWwl1WtUiC6pUdHAucTHqoLG5SfxZYgsRR2bUPb21OuxmEFrabs5xFjYa488Ij8IWz2roO5jGeevD+PgZug1XeNx8uTusdudUYGue4hoAAJJAG6AtLsO+NlOx+9H7eD/AK+RS7UpcLd3hL7+JuLQRBEjmtppNYZmJ46H0y7qsYqTHFusEHCRycdPgqk5Rq92S+GfsTxTn7y+Z8MdiAPEA+atQluSZDJYeDTabMHtLTvXTSawwng57NVrU29m2oMOmYz81gW/+OUznujJpeRqx7Vmo4lFN+ZqbZ4Jky7eea29PpoUVquHRGfbbK2bnLqySYyBClyRH2Grxvg8JO7LDUrH+7wsaNXEy7z18gOpWLffbJ4lwaNVdaWVyT1l2eptzeS93MwPIfMlVSckqFmYzJjGt6ABAbUAQBAZQGEAQBAEAQBAEAQBAZQBAEB81KgaJcQAN5MDzXqTbwjxtLqRVo2josMAudzaMvMwrMdHa1lrBC9RBPB22y2CnRfWnJrC7rlI88lSsmoRcn4FmEd0kjySnRxOY0kDE9oJOgkiSTwXz9PNkc+a+5sW8QePI+72ghtOfeJ1nTIZnqvo+2bJx09cJ9W8/T/6ZHZsIu2co9Mfv2Ja67s7gcHL5ujV2aexWVvn7ryZq31V2R7ua/fQ+qocycs8Lg07sRaQD4GD4L7PTdoV66pxreJ46ePy9PX64PnbdJLTzTlzHzMWasapDBiL/sGSeccequV2VRWPdf0K84Tbz1NzxhJaWy6DOeTHaCeJnOPPVO8lOWK+nn+DzYorMuvkczapBwvEE6EaO/Q8l3G1p7Z9f4Z44JrdE+Kwh0+Ksx6EZsp2bOXnDOcRLiOm4czCrXayuvhcsmrolL4EkLOTSe5lmc44ThcScjGoGQPqs2Wtsb44LS00F1OKxg1O6GkviSACT1y3K9VqYTjlvDKtlMovhHUwvouDs2uGgMgniI1jjOSj1N1exrrk6prnuz0L40yFkmgZQBAEAQGUBhAEAQBAEAQBAEAQGUAQEHee0LWS2kA53H3R/wAldp0cpcz4RWs1KjxHkrVrtb6pl7ifgOg0C066oQWIopSnKXVnK4qU5MWu8ahp9iXnsyWiDGgMjPXUBYfblMI6WUornK+5qdmTbvUW+OTupWBhp6ZwviMn0Dm1IqN80XB0A5tPoV9hVBdo6SDk/aXj6rj+ephzm9JqJbVw/t/0b7pvp9HJ7Th5ZhY+o7H1EOYrPw/Bfr19NixJ4Ja23w2qA2k0ySJJGQXXZfZup/yYT2uKi856fL59CPVammNUo7k20bGL7lnzh9rwHRSux9YQKbi079B1Djkq106tu2bJa1POYoWawVBU7PDNYGA6QRh1DhuBzzJ03CcxQnq5uGxP5+ZbhRFPcWi7biZT7z+/U1z0B6HU8zmqZYJaEBFVrhYX42PdTd+zpzy3eCZB92a5KbHY3Fz3ay85Txj9ZQEmgCAIAgCAygMIAgCAIAgCAIAgCAygOS9WYqNRo3scPRep4eTxrKKI0yP51W9CalFSRkyjteGbaFlfUnAwujWBp1O5eysjD3ng9jGUuiOUuBMTnwXsbYy4TDhJdUcF4MMSN2fkoddR39Eq/Nfz4fyTaa3urYz8iZuq2U3MkvEQvzaUHGTT6o+rn7XMeSHt9RtWs7BmAIJ55r67/wAdrmqZN9G+PpyYnaso74rxS5NVns4JGS+lUTJySFOiBoEOTrZSAzcYGoAzcRxjcOZgKpdqoV8dWTV0Snz4EjYLO9+dGiI+2/Pxk5eQKzrNVOfjwW4aeMSXZcbn51qzncm5DzP6BV8kyRI2KwMoghjYnUkkk+JXh6dKAIAgCAIAgCAIAgMoDCAIAgCAIAgCAIAgMoDDhKApN63f2NaTlScdYyjhycPUdFZp1Eq1ghspU3k6rnuurVbiNR1OmdzZ73QaAczmVBKTk8vqSqKSwjF67NAMLm1D3RPfj8wAhE3ngNLHJCBkjPgt+De1Z6mTLGXgj692MBnDrzK4ek09kt0oJv4IljqLYrCk8fE20aTWsIAjd5qwoqPC6ETbfU6WWRzIc9jmg5NLgRJ5SuHdW+E0e7JYzg2QhwdVgrsZUxVGB7ee48Y0J6qhdolLLh1LVepawpdC90yCMtFll8+kBhAEAQBAEAQBAEAQBAZQGEAQBAEAQBAEAQBAZQBAYc0HUICG2kvB9AMwGAcWIwCRERr1U1Cg5Yn0I7d232St2m2Pq+28uHDd5DJa8KoQ91GdKycveZoUpGbhZJbNR2Bh0ylzvut39TA5qvbqo1dOWTV0yn8Dvu2m8/4aiG/+R8F37xEDo0LMt1FlvvPjyL0Kow6H3fVx1X0i59cveO8BBgRnAkqFPBI1kiLHSdUOHutMaudDfMLWjrINZkUJaaSeEdFWxhhDcYq1ToGCWt6fbd4Rx4KC7XbltgsEtemw8yLldtEspMa72gM+XJZ5bOpAYQBAEAQBAEAQBAEAQGUBhAEAQBAEAQBAEAQGUAQBAcd5WEVmYTkdQRqDxQFKtthfQdhcI4fYd0PunkrdOqlDh8or20KXK6n1ZzpDCah0BEgeHvu9BvnRSX6vKxAjq02OZFgu+4ZPaVzicc8JM/vHf00CoFwnmtAEAQOAQAiUBG1bioOOLBBOuFxAPgCgOqyWCnS9hgB46nzOaA6UAQGEAQBAEAQBAEAQBAEBlAYQBAEAQBAEAQBAEBlAEAQBAa61BrwWuaCDuIkIDlsN1U6Li5jczxMwOAnRAdyAIAgCAIAgCAwgCAIAgCAIAgCAIAgMoDCAIAgCAIAgCAIAgMoAgCAIAgCAIAgCAIAgCAIDCAygMIAgCAIDKAwgCAIDKAwgCAIAgCAIAgCAIDKAIAgCAIAgCAIAgCAIAgCAwgCAIAgCAIAgCAIAgCAIAgCAIAgCAIAgC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user\Desktop\скачанные файлы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714612" y="2107811"/>
            <a:ext cx="4071966" cy="3050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7624" y="142852"/>
            <a:ext cx="74168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«Лидерство – положение, обязанности лидера».</a:t>
            </a:r>
          </a:p>
          <a:p>
            <a:pPr marL="0" marR="0" lvl="0" indent="1333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Словарь Ушакова</a:t>
            </a:r>
            <a:endParaRPr kumimoji="0" lang="ru-RU" sz="4000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071678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238" algn="just"/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Лидерство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- конкретные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действия лидера по координации и управлению деятельностью группы. 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 algn="just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Лидерство - тип управленческого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взаимодействия, основанный на наиболее эффективном для данной ситуации сочетании различных источников власти и направленный на побуждение людей к достижению общих целей.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42852"/>
            <a:ext cx="75608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 algn="just"/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Лидерство основывается на определенных потребностях сложно организованных систем. </a:t>
            </a:r>
            <a:endParaRPr lang="en-US" sz="32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719138"/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ним относится, прежде всего, </a:t>
            </a:r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потребность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самоорганизации, </a:t>
            </a:r>
            <a:r>
              <a:rPr lang="en-US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упорядочении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поведения </a:t>
            </a:r>
            <a:endParaRPr lang="en-US" sz="28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элементов системы </a:t>
            </a:r>
            <a:endParaRPr lang="en-US" sz="28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целях обеспечения </a:t>
            </a:r>
            <a:endParaRPr lang="en-US" sz="28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ее 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жизненной и </a:t>
            </a:r>
            <a:endParaRPr lang="en-US" sz="28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функциональной </a:t>
            </a:r>
            <a:endParaRPr lang="en-US" sz="2800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способности</a:t>
            </a:r>
            <a:r>
              <a:rPr lang="ru-RU" sz="2800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 descr="C:\Users\SERVER-6\Desktop\1434258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17" t="9927" r="13461" b="8413"/>
          <a:stretch>
            <a:fillRect/>
          </a:stretch>
        </p:blipFill>
        <p:spPr bwMode="auto">
          <a:xfrm>
            <a:off x="5143504" y="3000372"/>
            <a:ext cx="3788379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43608" y="-24"/>
            <a:ext cx="748883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Сила и принуждение </a:t>
            </a:r>
            <a:r>
              <a:rPr kumimoji="0" lang="ru-RU" sz="3200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лидерстве часто заменяются</a:t>
            </a: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побуждением и воодушевлением.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i="1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Последователи признают лидера составной частью организации </a:t>
            </a:r>
            <a:br>
              <a:rPr kumimoji="0" lang="ru-RU" sz="3200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тогда, когда </a:t>
            </a:r>
            <a:br>
              <a:rPr kumimoji="0" lang="ru-RU" sz="3200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доказал свою </a:t>
            </a:r>
            <a:b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компетентность </a:t>
            </a:r>
            <a:b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ценность.</a:t>
            </a:r>
            <a:endParaRPr kumimoji="0" lang="ru-RU" sz="4000" b="1" i="1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ERVER-6\Desktop\my-komand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514" t="11900" r="5373" b="9637"/>
          <a:stretch>
            <a:fillRect/>
          </a:stretch>
        </p:blipFill>
        <p:spPr bwMode="auto">
          <a:xfrm>
            <a:off x="5286380" y="2928934"/>
            <a:ext cx="2857520" cy="2000264"/>
          </a:xfrm>
          <a:prstGeom prst="rect">
            <a:avLst/>
          </a:prstGeom>
          <a:noFill/>
        </p:spPr>
      </p:pic>
      <p:pic>
        <p:nvPicPr>
          <p:cNvPr id="2051" name="Picture 3" descr="C:\Users\SERVER-6\Desktop\komand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030" t="21875" r="22030" b="15625"/>
          <a:stretch>
            <a:fillRect/>
          </a:stretch>
        </p:blipFill>
        <p:spPr bwMode="auto">
          <a:xfrm>
            <a:off x="5357818" y="4500570"/>
            <a:ext cx="3000396" cy="2222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1214414" y="571480"/>
          <a:ext cx="8215338" cy="3849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42976" y="428604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Формула Лидера</a:t>
            </a:r>
            <a:endParaRPr lang="en-US" sz="48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4406824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Лидерство является </a:t>
            </a:r>
          </a:p>
          <a:p>
            <a:pPr algn="ctr"/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примером силы личности</a:t>
            </a:r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которая мобилизует группу и </a:t>
            </a:r>
          </a:p>
          <a:p>
            <a:pPr algn="ctr"/>
            <a:r>
              <a:rPr lang="ru-RU" sz="36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ведет ее за собой</a:t>
            </a: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142852"/>
          <a:ext cx="914400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000100" y="142852"/>
          <a:ext cx="7786742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000496" y="142852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интересы, цели, потребности и задачи группы в конкретной ситуации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5214950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индивидуально-типологические особенности индивида как инициатора и организатора групповой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225</TotalTime>
  <Words>422</Words>
  <Application>Microsoft Office PowerPoint</Application>
  <PresentationFormat>Экран (4:3)</PresentationFormat>
  <Paragraphs>112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SERVER-6</cp:lastModifiedBy>
  <cp:revision>29</cp:revision>
  <dcterms:created xsi:type="dcterms:W3CDTF">2015-03-30T01:50:14Z</dcterms:created>
  <dcterms:modified xsi:type="dcterms:W3CDTF">2015-03-30T08:03:19Z</dcterms:modified>
</cp:coreProperties>
</file>